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4" r:id="rId8"/>
    <p:sldId id="263" r:id="rId9"/>
    <p:sldId id="265" r:id="rId10"/>
    <p:sldId id="267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BD252-576E-4118-94F3-E26E667D6011}" v="100" dt="2026-04-15T13:25:00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4"/>
    <p:restoredTop sz="90456" autoAdjust="0"/>
  </p:normalViewPr>
  <p:slideViewPr>
    <p:cSldViewPr snapToGrid="0">
      <p:cViewPr varScale="1">
        <p:scale>
          <a:sx n="57" d="100"/>
          <a:sy n="5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Woschek" userId="54b3c3a0-847c-4048-916a-84de91f6739f" providerId="ADAL" clId="{1C07F307-0817-4D4F-BB36-4F25C66FC018}"/>
    <pc:docChg chg="custSel addSld delSld modSld">
      <pc:chgData name="Stephanie Woschek" userId="54b3c3a0-847c-4048-916a-84de91f6739f" providerId="ADAL" clId="{1C07F307-0817-4D4F-BB36-4F25C66FC018}" dt="2026-04-15T13:25:08.792" v="1855" actId="47"/>
      <pc:docMkLst>
        <pc:docMk/>
      </pc:docMkLst>
      <pc:sldChg chg="modSp mod">
        <pc:chgData name="Stephanie Woschek" userId="54b3c3a0-847c-4048-916a-84de91f6739f" providerId="ADAL" clId="{1C07F307-0817-4D4F-BB36-4F25C66FC018}" dt="2026-04-15T13:24:15.795" v="1738" actId="2"/>
        <pc:sldMkLst>
          <pc:docMk/>
          <pc:sldMk cId="2104937032" sldId="257"/>
        </pc:sldMkLst>
        <pc:spChg chg="mod">
          <ac:chgData name="Stephanie Woschek" userId="54b3c3a0-847c-4048-916a-84de91f6739f" providerId="ADAL" clId="{1C07F307-0817-4D4F-BB36-4F25C66FC018}" dt="2026-04-15T13:24:14.968" v="1737" actId="2"/>
          <ac:spMkLst>
            <pc:docMk/>
            <pc:sldMk cId="2104937032" sldId="257"/>
            <ac:spMk id="2" creationId="{67299906-0D81-4623-45CE-029475EE534A}"/>
          </ac:spMkLst>
        </pc:spChg>
        <pc:spChg chg="mod">
          <ac:chgData name="Stephanie Woschek" userId="54b3c3a0-847c-4048-916a-84de91f6739f" providerId="ADAL" clId="{1C07F307-0817-4D4F-BB36-4F25C66FC018}" dt="2026-04-15T13:24:15.795" v="1738" actId="2"/>
          <ac:spMkLst>
            <pc:docMk/>
            <pc:sldMk cId="2104937032" sldId="257"/>
            <ac:spMk id="3" creationId="{8BD3E43B-4681-9A41-0402-050384DCF7DC}"/>
          </ac:spMkLst>
        </pc:spChg>
      </pc:sldChg>
      <pc:sldChg chg="addSp delSp modSp mod chgLayout">
        <pc:chgData name="Stephanie Woschek" userId="54b3c3a0-847c-4048-916a-84de91f6739f" providerId="ADAL" clId="{1C07F307-0817-4D4F-BB36-4F25C66FC018}" dt="2026-04-15T13:24:20.258" v="1744" actId="2"/>
        <pc:sldMkLst>
          <pc:docMk/>
          <pc:sldMk cId="1129069328" sldId="258"/>
        </pc:sldMkLst>
        <pc:spChg chg="mod ord">
          <ac:chgData name="Stephanie Woschek" userId="54b3c3a0-847c-4048-916a-84de91f6739f" providerId="ADAL" clId="{1C07F307-0817-4D4F-BB36-4F25C66FC018}" dt="2026-04-15T13:24:17.355" v="1740" actId="2"/>
          <ac:spMkLst>
            <pc:docMk/>
            <pc:sldMk cId="1129069328" sldId="258"/>
            <ac:spMk id="2" creationId="{944C37E7-9068-5BB4-7628-BF9C3933AAE1}"/>
          </ac:spMkLst>
        </pc:spChg>
        <pc:spChg chg="del">
          <ac:chgData name="Stephanie Woschek" userId="54b3c3a0-847c-4048-916a-84de91f6739f" providerId="ADAL" clId="{1C07F307-0817-4D4F-BB36-4F25C66FC018}" dt="2026-04-15T09:18:11.538" v="8" actId="478"/>
          <ac:spMkLst>
            <pc:docMk/>
            <pc:sldMk cId="1129069328" sldId="258"/>
            <ac:spMk id="3" creationId="{1F48EA2D-2D5F-D38F-54DB-2104B35DFE35}"/>
          </ac:spMkLst>
        </pc:spChg>
        <pc:spChg chg="add del mod ord">
          <ac:chgData name="Stephanie Woschek" userId="54b3c3a0-847c-4048-916a-84de91f6739f" providerId="ADAL" clId="{1C07F307-0817-4D4F-BB36-4F25C66FC018}" dt="2026-04-15T09:21:41.265" v="177" actId="478"/>
          <ac:spMkLst>
            <pc:docMk/>
            <pc:sldMk cId="1129069328" sldId="258"/>
            <ac:spMk id="5" creationId="{453EBDF9-5464-0482-1669-4210FAA99129}"/>
          </ac:spMkLst>
        </pc:spChg>
        <pc:graphicFrameChg chg="add mod modGraphic">
          <ac:chgData name="Stephanie Woschek" userId="54b3c3a0-847c-4048-916a-84de91f6739f" providerId="ADAL" clId="{1C07F307-0817-4D4F-BB36-4F25C66FC018}" dt="2026-04-15T13:24:20.258" v="1744" actId="2"/>
          <ac:graphicFrameMkLst>
            <pc:docMk/>
            <pc:sldMk cId="1129069328" sldId="258"/>
            <ac:graphicFrameMk id="4" creationId="{A80F636C-CB19-9420-366D-A7545D225AA8}"/>
          </ac:graphicFrameMkLst>
        </pc:graphicFrameChg>
      </pc:sldChg>
      <pc:sldChg chg="modSp del">
        <pc:chgData name="Stephanie Woschek" userId="54b3c3a0-847c-4048-916a-84de91f6739f" providerId="ADAL" clId="{1C07F307-0817-4D4F-BB36-4F25C66FC018}" dt="2026-04-15T13:11:05.897" v="1543" actId="47"/>
        <pc:sldMkLst>
          <pc:docMk/>
          <pc:sldMk cId="1906766484" sldId="259"/>
        </pc:sldMkLst>
        <pc:spChg chg="mod">
          <ac:chgData name="Stephanie Woschek" userId="54b3c3a0-847c-4048-916a-84de91f6739f" providerId="ADAL" clId="{1C07F307-0817-4D4F-BB36-4F25C66FC018}" dt="2026-04-15T09:57:26.546" v="718"/>
          <ac:spMkLst>
            <pc:docMk/>
            <pc:sldMk cId="1906766484" sldId="259"/>
            <ac:spMk id="5" creationId="{020DBE9C-044D-C2C3-0EE4-429270580468}"/>
          </ac:spMkLst>
        </pc:spChg>
      </pc:sldChg>
      <pc:sldChg chg="del">
        <pc:chgData name="Stephanie Woschek" userId="54b3c3a0-847c-4048-916a-84de91f6739f" providerId="ADAL" clId="{1C07F307-0817-4D4F-BB36-4F25C66FC018}" dt="2026-04-15T13:11:07.213" v="1544" actId="47"/>
        <pc:sldMkLst>
          <pc:docMk/>
          <pc:sldMk cId="959973709" sldId="260"/>
        </pc:sldMkLst>
      </pc:sldChg>
      <pc:sldChg chg="addSp delSp modSp del mod">
        <pc:chgData name="Stephanie Woschek" userId="54b3c3a0-847c-4048-916a-84de91f6739f" providerId="ADAL" clId="{1C07F307-0817-4D4F-BB36-4F25C66FC018}" dt="2026-04-15T13:25:08.792" v="1855" actId="47"/>
        <pc:sldMkLst>
          <pc:docMk/>
          <pc:sldMk cId="1643977205" sldId="261"/>
        </pc:sldMkLst>
        <pc:spChg chg="mod">
          <ac:chgData name="Stephanie Woschek" userId="54b3c3a0-847c-4048-916a-84de91f6739f" providerId="ADAL" clId="{1C07F307-0817-4D4F-BB36-4F25C66FC018}" dt="2026-04-15T13:17:24.389" v="1614" actId="14100"/>
          <ac:spMkLst>
            <pc:docMk/>
            <pc:sldMk cId="1643977205" sldId="261"/>
            <ac:spMk id="2" creationId="{4A5B237B-4760-0774-9387-133B047AD0B0}"/>
          </ac:spMkLst>
        </pc:spChg>
        <pc:spChg chg="mod">
          <ac:chgData name="Stephanie Woschek" userId="54b3c3a0-847c-4048-916a-84de91f6739f" providerId="ADAL" clId="{1C07F307-0817-4D4F-BB36-4F25C66FC018}" dt="2026-04-15T13:19:33.474" v="1729" actId="20577"/>
          <ac:spMkLst>
            <pc:docMk/>
            <pc:sldMk cId="1643977205" sldId="261"/>
            <ac:spMk id="3" creationId="{8967FEE7-5AF2-445C-076C-4708C68039E8}"/>
          </ac:spMkLst>
        </pc:spChg>
        <pc:spChg chg="add mod">
          <ac:chgData name="Stephanie Woschek" userId="54b3c3a0-847c-4048-916a-84de91f6739f" providerId="ADAL" clId="{1C07F307-0817-4D4F-BB36-4F25C66FC018}" dt="2026-04-15T13:19:23.127" v="1725" actId="1076"/>
          <ac:spMkLst>
            <pc:docMk/>
            <pc:sldMk cId="1643977205" sldId="261"/>
            <ac:spMk id="8" creationId="{6502FF7E-84C0-E655-5768-EEDBF155FA3F}"/>
          </ac:spMkLst>
        </pc:spChg>
        <pc:picChg chg="add mod">
          <ac:chgData name="Stephanie Woschek" userId="54b3c3a0-847c-4048-916a-84de91f6739f" providerId="ADAL" clId="{1C07F307-0817-4D4F-BB36-4F25C66FC018}" dt="2026-04-15T13:19:20.357" v="1724" actId="1076"/>
          <ac:picMkLst>
            <pc:docMk/>
            <pc:sldMk cId="1643977205" sldId="261"/>
            <ac:picMk id="5" creationId="{E458540C-1525-0E0B-C170-3CAF49E3E002}"/>
          </ac:picMkLst>
        </pc:picChg>
        <pc:picChg chg="add del mod">
          <ac:chgData name="Stephanie Woschek" userId="54b3c3a0-847c-4048-916a-84de91f6739f" providerId="ADAL" clId="{1C07F307-0817-4D4F-BB36-4F25C66FC018}" dt="2026-04-15T13:19:42.078" v="1730" actId="478"/>
          <ac:picMkLst>
            <pc:docMk/>
            <pc:sldMk cId="1643977205" sldId="261"/>
            <ac:picMk id="7" creationId="{412FC2B2-44B6-5BBD-44F1-B2C6D0A80167}"/>
          </ac:picMkLst>
        </pc:picChg>
        <pc:picChg chg="add mod">
          <ac:chgData name="Stephanie Woschek" userId="54b3c3a0-847c-4048-916a-84de91f6739f" providerId="ADAL" clId="{1C07F307-0817-4D4F-BB36-4F25C66FC018}" dt="2026-04-15T13:19:48.322" v="1735" actId="1076"/>
          <ac:picMkLst>
            <pc:docMk/>
            <pc:sldMk cId="1643977205" sldId="261"/>
            <ac:picMk id="10" creationId="{B0BE4397-AE4A-74F9-453B-5733C83CFD62}"/>
          </ac:picMkLst>
        </pc:picChg>
      </pc:sldChg>
      <pc:sldChg chg="addSp modSp add del mod">
        <pc:chgData name="Stephanie Woschek" userId="54b3c3a0-847c-4048-916a-84de91f6739f" providerId="ADAL" clId="{1C07F307-0817-4D4F-BB36-4F25C66FC018}" dt="2026-04-15T09:34:23.738" v="414" actId="47"/>
        <pc:sldMkLst>
          <pc:docMk/>
          <pc:sldMk cId="1437170611" sldId="262"/>
        </pc:sldMkLst>
        <pc:spChg chg="add mod">
          <ac:chgData name="Stephanie Woschek" userId="54b3c3a0-847c-4048-916a-84de91f6739f" providerId="ADAL" clId="{1C07F307-0817-4D4F-BB36-4F25C66FC018}" dt="2026-04-15T09:30:20.727" v="309" actId="14100"/>
          <ac:spMkLst>
            <pc:docMk/>
            <pc:sldMk cId="1437170611" sldId="262"/>
            <ac:spMk id="3" creationId="{A4F4070A-70F1-12EC-DA61-D6FA39910F5C}"/>
          </ac:spMkLst>
        </pc:spChg>
      </pc:sldChg>
      <pc:sldChg chg="addSp modSp new mod modNotesTx">
        <pc:chgData name="Stephanie Woschek" userId="54b3c3a0-847c-4048-916a-84de91f6739f" providerId="ADAL" clId="{1C07F307-0817-4D4F-BB36-4F25C66FC018}" dt="2026-04-15T13:24:40.316" v="1791" actId="2"/>
        <pc:sldMkLst>
          <pc:docMk/>
          <pc:sldMk cId="3716695947" sldId="263"/>
        </pc:sldMkLst>
        <pc:spChg chg="mod">
          <ac:chgData name="Stephanie Woschek" userId="54b3c3a0-847c-4048-916a-84de91f6739f" providerId="ADAL" clId="{1C07F307-0817-4D4F-BB36-4F25C66FC018}" dt="2026-04-15T13:24:24.419" v="1752" actId="2"/>
          <ac:spMkLst>
            <pc:docMk/>
            <pc:sldMk cId="3716695947" sldId="263"/>
            <ac:spMk id="2" creationId="{7338FE28-CD69-D665-B2A8-660B19CB8494}"/>
          </ac:spMkLst>
        </pc:spChg>
        <pc:spChg chg="mod">
          <ac:chgData name="Stephanie Woschek" userId="54b3c3a0-847c-4048-916a-84de91f6739f" providerId="ADAL" clId="{1C07F307-0817-4D4F-BB36-4F25C66FC018}" dt="2026-04-15T13:24:33.833" v="1766" actId="2"/>
          <ac:spMkLst>
            <pc:docMk/>
            <pc:sldMk cId="3716695947" sldId="263"/>
            <ac:spMk id="3" creationId="{AEE13F3F-A366-02B6-694C-99FE47039424}"/>
          </ac:spMkLst>
        </pc:spChg>
        <pc:spChg chg="add mod">
          <ac:chgData name="Stephanie Woschek" userId="54b3c3a0-847c-4048-916a-84de91f6739f" providerId="ADAL" clId="{1C07F307-0817-4D4F-BB36-4F25C66FC018}" dt="2026-04-15T10:19:11.973" v="821" actId="14100"/>
          <ac:spMkLst>
            <pc:docMk/>
            <pc:sldMk cId="3716695947" sldId="263"/>
            <ac:spMk id="4" creationId="{3E3C93AF-2F37-CB3C-E877-4B11D5C513A3}"/>
          </ac:spMkLst>
        </pc:spChg>
        <pc:spChg chg="add mod">
          <ac:chgData name="Stephanie Woschek" userId="54b3c3a0-847c-4048-916a-84de91f6739f" providerId="ADAL" clId="{1C07F307-0817-4D4F-BB36-4F25C66FC018}" dt="2026-04-15T10:19:44.324" v="823" actId="1076"/>
          <ac:spMkLst>
            <pc:docMk/>
            <pc:sldMk cId="3716695947" sldId="263"/>
            <ac:spMk id="5" creationId="{01E4DAB8-C054-B893-ED3F-01C640770B7C}"/>
          </ac:spMkLst>
        </pc:spChg>
      </pc:sldChg>
      <pc:sldChg chg="addSp modSp add mod">
        <pc:chgData name="Stephanie Woschek" userId="54b3c3a0-847c-4048-916a-84de91f6739f" providerId="ADAL" clId="{1C07F307-0817-4D4F-BB36-4F25C66FC018}" dt="2026-04-15T13:24:22.889" v="1750" actId="2"/>
        <pc:sldMkLst>
          <pc:docMk/>
          <pc:sldMk cId="467883205" sldId="264"/>
        </pc:sldMkLst>
        <pc:spChg chg="mod">
          <ac:chgData name="Stephanie Woschek" userId="54b3c3a0-847c-4048-916a-84de91f6739f" providerId="ADAL" clId="{1C07F307-0817-4D4F-BB36-4F25C66FC018}" dt="2026-04-15T13:24:21.437" v="1746" actId="2"/>
          <ac:spMkLst>
            <pc:docMk/>
            <pc:sldMk cId="467883205" sldId="264"/>
            <ac:spMk id="2" creationId="{73D255B8-F1CC-D392-5F10-201FC576DAEA}"/>
          </ac:spMkLst>
        </pc:spChg>
        <pc:spChg chg="add mod">
          <ac:chgData name="Stephanie Woschek" userId="54b3c3a0-847c-4048-916a-84de91f6739f" providerId="ADAL" clId="{1C07F307-0817-4D4F-BB36-4F25C66FC018}" dt="2026-04-15T09:34:18.659" v="413" actId="1076"/>
          <ac:spMkLst>
            <pc:docMk/>
            <pc:sldMk cId="467883205" sldId="264"/>
            <ac:spMk id="3" creationId="{8A3E6B67-AA40-287A-E0B9-710E500BED20}"/>
          </ac:spMkLst>
        </pc:spChg>
        <pc:graphicFrameChg chg="mod">
          <ac:chgData name="Stephanie Woschek" userId="54b3c3a0-847c-4048-916a-84de91f6739f" providerId="ADAL" clId="{1C07F307-0817-4D4F-BB36-4F25C66FC018}" dt="2026-04-15T13:24:22.889" v="1750" actId="2"/>
          <ac:graphicFrameMkLst>
            <pc:docMk/>
            <pc:sldMk cId="467883205" sldId="264"/>
            <ac:graphicFrameMk id="4" creationId="{268522B7-F559-F666-9E5A-7A0A0E05ADE8}"/>
          </ac:graphicFrameMkLst>
        </pc:graphicFrameChg>
      </pc:sldChg>
      <pc:sldChg chg="addSp modSp new mod modNotesTx">
        <pc:chgData name="Stephanie Woschek" userId="54b3c3a0-847c-4048-916a-84de91f6739f" providerId="ADAL" clId="{1C07F307-0817-4D4F-BB36-4F25C66FC018}" dt="2026-04-15T13:24:54.036" v="1833" actId="2"/>
        <pc:sldMkLst>
          <pc:docMk/>
          <pc:sldMk cId="3617556616" sldId="265"/>
        </pc:sldMkLst>
        <pc:spChg chg="mod">
          <ac:chgData name="Stephanie Woschek" userId="54b3c3a0-847c-4048-916a-84de91f6739f" providerId="ADAL" clId="{1C07F307-0817-4D4F-BB36-4F25C66FC018}" dt="2026-04-15T09:51:51.637" v="428" actId="20577"/>
          <ac:spMkLst>
            <pc:docMk/>
            <pc:sldMk cId="3617556616" sldId="265"/>
            <ac:spMk id="2" creationId="{8926C674-E5EB-958C-00C2-15B3E5899FB0}"/>
          </ac:spMkLst>
        </pc:spChg>
        <pc:spChg chg="mod">
          <ac:chgData name="Stephanie Woschek" userId="54b3c3a0-847c-4048-916a-84de91f6739f" providerId="ADAL" clId="{1C07F307-0817-4D4F-BB36-4F25C66FC018}" dt="2026-04-15T13:24:46.223" v="1809" actId="2"/>
          <ac:spMkLst>
            <pc:docMk/>
            <pc:sldMk cId="3617556616" sldId="265"/>
            <ac:spMk id="3" creationId="{D91648FF-CC4A-6C25-527E-E2B39A8CBFDA}"/>
          </ac:spMkLst>
        </pc:spChg>
        <pc:spChg chg="add mod">
          <ac:chgData name="Stephanie Woschek" userId="54b3c3a0-847c-4048-916a-84de91f6739f" providerId="ADAL" clId="{1C07F307-0817-4D4F-BB36-4F25C66FC018}" dt="2026-04-15T13:24:47.303" v="1811" actId="2"/>
          <ac:spMkLst>
            <pc:docMk/>
            <pc:sldMk cId="3617556616" sldId="265"/>
            <ac:spMk id="4" creationId="{4E697F19-6A76-0730-7DB4-D55DC0E820D2}"/>
          </ac:spMkLst>
        </pc:spChg>
      </pc:sldChg>
      <pc:sldChg chg="addSp delSp modSp new del mod modClrScheme chgLayout">
        <pc:chgData name="Stephanie Woschek" userId="54b3c3a0-847c-4048-916a-84de91f6739f" providerId="ADAL" clId="{1C07F307-0817-4D4F-BB36-4F25C66FC018}" dt="2026-04-15T13:25:08.792" v="1855" actId="47"/>
        <pc:sldMkLst>
          <pc:docMk/>
          <pc:sldMk cId="2843742238" sldId="266"/>
        </pc:sldMkLst>
        <pc:spChg chg="mod ord">
          <ac:chgData name="Stephanie Woschek" userId="54b3c3a0-847c-4048-916a-84de91f6739f" providerId="ADAL" clId="{1C07F307-0817-4D4F-BB36-4F25C66FC018}" dt="2026-04-15T11:01:48.317" v="1120" actId="26606"/>
          <ac:spMkLst>
            <pc:docMk/>
            <pc:sldMk cId="2843742238" sldId="266"/>
            <ac:spMk id="2" creationId="{B5069E70-D468-151B-34C5-FF12BE91FA93}"/>
          </ac:spMkLst>
        </pc:spChg>
        <pc:spChg chg="del">
          <ac:chgData name="Stephanie Woschek" userId="54b3c3a0-847c-4048-916a-84de91f6739f" providerId="ADAL" clId="{1C07F307-0817-4D4F-BB36-4F25C66FC018}" dt="2026-04-15T11:00:44.337" v="1060"/>
          <ac:spMkLst>
            <pc:docMk/>
            <pc:sldMk cId="2843742238" sldId="266"/>
            <ac:spMk id="3" creationId="{AC6C8F53-63BB-1609-11A3-28F3F773EB8A}"/>
          </ac:spMkLst>
        </pc:spChg>
        <pc:spChg chg="add del mod ord">
          <ac:chgData name="Stephanie Woschek" userId="54b3c3a0-847c-4048-916a-84de91f6739f" providerId="ADAL" clId="{1C07F307-0817-4D4F-BB36-4F25C66FC018}" dt="2026-04-15T11:01:29.975" v="1119" actId="26606"/>
          <ac:spMkLst>
            <pc:docMk/>
            <pc:sldMk cId="2843742238" sldId="266"/>
            <ac:spMk id="4" creationId="{E4E8498D-53AC-40E6-05FF-99198C3AA968}"/>
          </ac:spMkLst>
        </pc:spChg>
        <pc:graphicFrameChg chg="add mod modGraphic">
          <ac:chgData name="Stephanie Woschek" userId="54b3c3a0-847c-4048-916a-84de91f6739f" providerId="ADAL" clId="{1C07F307-0817-4D4F-BB36-4F25C66FC018}" dt="2026-04-15T13:25:00.655" v="1854" actId="2"/>
          <ac:graphicFrameMkLst>
            <pc:docMk/>
            <pc:sldMk cId="2843742238" sldId="266"/>
            <ac:graphicFrameMk id="6" creationId="{76C4BF4F-6D9D-5018-882C-073168D93E22}"/>
          </ac:graphicFrameMkLst>
        </pc:graphicFrameChg>
        <pc:picChg chg="add del mod">
          <ac:chgData name="Stephanie Woschek" userId="54b3c3a0-847c-4048-916a-84de91f6739f" providerId="ADAL" clId="{1C07F307-0817-4D4F-BB36-4F25C66FC018}" dt="2026-04-15T11:05:06.589" v="1197" actId="478"/>
          <ac:picMkLst>
            <pc:docMk/>
            <pc:sldMk cId="2843742238" sldId="266"/>
            <ac:picMk id="7" creationId="{02A07EE8-9329-F695-125C-405DC472E0FC}"/>
          </ac:picMkLst>
        </pc:picChg>
      </pc:sldChg>
      <pc:sldChg chg="addSp modSp add mod">
        <pc:chgData name="Stephanie Woschek" userId="54b3c3a0-847c-4048-916a-84de91f6739f" providerId="ADAL" clId="{1C07F307-0817-4D4F-BB36-4F25C66FC018}" dt="2026-04-15T13:24:56.067" v="1839" actId="2"/>
        <pc:sldMkLst>
          <pc:docMk/>
          <pc:sldMk cId="1119597636" sldId="267"/>
        </pc:sldMkLst>
        <pc:spChg chg="mod">
          <ac:chgData name="Stephanie Woschek" userId="54b3c3a0-847c-4048-916a-84de91f6739f" providerId="ADAL" clId="{1C07F307-0817-4D4F-BB36-4F25C66FC018}" dt="2026-04-15T13:24:54.784" v="1835" actId="2"/>
          <ac:spMkLst>
            <pc:docMk/>
            <pc:sldMk cId="1119597636" sldId="267"/>
            <ac:spMk id="2" creationId="{9612D08D-8BAB-0F8D-2D4D-19293DF3A72F}"/>
          </ac:spMkLst>
        </pc:spChg>
        <pc:spChg chg="mod">
          <ac:chgData name="Stephanie Woschek" userId="54b3c3a0-847c-4048-916a-84de91f6739f" providerId="ADAL" clId="{1C07F307-0817-4D4F-BB36-4F25C66FC018}" dt="2026-04-15T10:27:46.596" v="825" actId="1076"/>
          <ac:spMkLst>
            <pc:docMk/>
            <pc:sldMk cId="1119597636" sldId="267"/>
            <ac:spMk id="3" creationId="{DD9C94CC-C3F6-71E1-6EF9-96F8DFA25447}"/>
          </ac:spMkLst>
        </pc:spChg>
        <pc:spChg chg="add mod">
          <ac:chgData name="Stephanie Woschek" userId="54b3c3a0-847c-4048-916a-84de91f6739f" providerId="ADAL" clId="{1C07F307-0817-4D4F-BB36-4F25C66FC018}" dt="2026-04-15T10:28:07.137" v="835" actId="20577"/>
          <ac:spMkLst>
            <pc:docMk/>
            <pc:sldMk cId="1119597636" sldId="267"/>
            <ac:spMk id="5" creationId="{DA071382-AAD0-8CCB-C276-CB855ED3EFDD}"/>
          </ac:spMkLst>
        </pc:spChg>
        <pc:graphicFrameChg chg="mod">
          <ac:chgData name="Stephanie Woschek" userId="54b3c3a0-847c-4048-916a-84de91f6739f" providerId="ADAL" clId="{1C07F307-0817-4D4F-BB36-4F25C66FC018}" dt="2026-04-15T13:24:56.067" v="1839" actId="2"/>
          <ac:graphicFrameMkLst>
            <pc:docMk/>
            <pc:sldMk cId="1119597636" sldId="267"/>
            <ac:graphicFrameMk id="4" creationId="{14066EFA-4BC5-16A1-FDD6-B55B3B02A094}"/>
          </ac:graphicFrameMkLst>
        </pc:graphicFrameChg>
      </pc:sldChg>
      <pc:sldChg chg="modSp new del">
        <pc:chgData name="Stephanie Woschek" userId="54b3c3a0-847c-4048-916a-84de91f6739f" providerId="ADAL" clId="{1C07F307-0817-4D4F-BB36-4F25C66FC018}" dt="2026-04-15T09:57:29.571" v="719" actId="47"/>
        <pc:sldMkLst>
          <pc:docMk/>
          <pc:sldMk cId="1975489557" sldId="267"/>
        </pc:sldMkLst>
        <pc:spChg chg="mod">
          <ac:chgData name="Stephanie Woschek" userId="54b3c3a0-847c-4048-916a-84de91f6739f" providerId="ADAL" clId="{1C07F307-0817-4D4F-BB36-4F25C66FC018}" dt="2026-04-15T09:57:22.712" v="717"/>
          <ac:spMkLst>
            <pc:docMk/>
            <pc:sldMk cId="1975489557" sldId="267"/>
            <ac:spMk id="3" creationId="{EF302C0C-A15E-2D18-9681-761CA142E3A2}"/>
          </ac:spMkLst>
        </pc:spChg>
      </pc:sldChg>
      <pc:sldChg chg="add del">
        <pc:chgData name="Stephanie Woschek" userId="54b3c3a0-847c-4048-916a-84de91f6739f" providerId="ADAL" clId="{1C07F307-0817-4D4F-BB36-4F25C66FC018}" dt="2026-04-15T13:25:08.792" v="1855" actId="47"/>
        <pc:sldMkLst>
          <pc:docMk/>
          <pc:sldMk cId="1920444690" sldId="268"/>
        </pc:sldMkLst>
      </pc:sldChg>
      <pc:sldChg chg="modSp add del mod">
        <pc:chgData name="Stephanie Woschek" userId="54b3c3a0-847c-4048-916a-84de91f6739f" providerId="ADAL" clId="{1C07F307-0817-4D4F-BB36-4F25C66FC018}" dt="2026-04-15T13:25:08.792" v="1855" actId="47"/>
        <pc:sldMkLst>
          <pc:docMk/>
          <pc:sldMk cId="3996567304" sldId="269"/>
        </pc:sldMkLst>
        <pc:spChg chg="mod">
          <ac:chgData name="Stephanie Woschek" userId="54b3c3a0-847c-4048-916a-84de91f6739f" providerId="ADAL" clId="{1C07F307-0817-4D4F-BB36-4F25C66FC018}" dt="2026-04-15T13:24:57.516" v="1842" actId="2"/>
          <ac:spMkLst>
            <pc:docMk/>
            <pc:sldMk cId="3996567304" sldId="269"/>
            <ac:spMk id="2" creationId="{B76A4722-EA23-BB09-53E6-DE8053992D62}"/>
          </ac:spMkLst>
        </pc:spChg>
        <pc:spChg chg="mod">
          <ac:chgData name="Stephanie Woschek" userId="54b3c3a0-847c-4048-916a-84de91f6739f" providerId="ADAL" clId="{1C07F307-0817-4D4F-BB36-4F25C66FC018}" dt="2026-04-15T13:24:58.227" v="1843" actId="2"/>
          <ac:spMkLst>
            <pc:docMk/>
            <pc:sldMk cId="3996567304" sldId="269"/>
            <ac:spMk id="3" creationId="{126578F0-8038-3CC6-C68F-D2B87D51EF4D}"/>
          </ac:spMkLst>
        </pc:spChg>
      </pc:sldChg>
      <pc:sldChg chg="addSp modSp add del mod">
        <pc:chgData name="Stephanie Woschek" userId="54b3c3a0-847c-4048-916a-84de91f6739f" providerId="ADAL" clId="{1C07F307-0817-4D4F-BB36-4F25C66FC018}" dt="2026-04-15T13:25:08.792" v="1855" actId="47"/>
        <pc:sldMkLst>
          <pc:docMk/>
          <pc:sldMk cId="197002528" sldId="270"/>
        </pc:sldMkLst>
        <pc:spChg chg="mod">
          <ac:chgData name="Stephanie Woschek" userId="54b3c3a0-847c-4048-916a-84de91f6739f" providerId="ADAL" clId="{1C07F307-0817-4D4F-BB36-4F25C66FC018}" dt="2026-04-15T13:24:58.702" v="1845" actId="2"/>
          <ac:spMkLst>
            <pc:docMk/>
            <pc:sldMk cId="197002528" sldId="270"/>
            <ac:spMk id="2" creationId="{54891681-2C5E-1232-5A10-65B6F74E488A}"/>
          </ac:spMkLst>
        </pc:spChg>
        <pc:spChg chg="add mod">
          <ac:chgData name="Stephanie Woschek" userId="54b3c3a0-847c-4048-916a-84de91f6739f" providerId="ADAL" clId="{1C07F307-0817-4D4F-BB36-4F25C66FC018}" dt="2026-04-15T10:29:40.763" v="849" actId="1076"/>
          <ac:spMkLst>
            <pc:docMk/>
            <pc:sldMk cId="197002528" sldId="270"/>
            <ac:spMk id="3" creationId="{355E0546-FE3E-B7AD-C146-3238894B66A1}"/>
          </ac:spMkLst>
        </pc:spChg>
        <pc:graphicFrameChg chg="mod">
          <ac:chgData name="Stephanie Woschek" userId="54b3c3a0-847c-4048-916a-84de91f6739f" providerId="ADAL" clId="{1C07F307-0817-4D4F-BB36-4F25C66FC018}" dt="2026-04-15T13:24:59.561" v="1849" actId="2"/>
          <ac:graphicFrameMkLst>
            <pc:docMk/>
            <pc:sldMk cId="197002528" sldId="270"/>
            <ac:graphicFrameMk id="4" creationId="{711FBCBB-42AC-8FFB-2995-AB8C0AC48C49}"/>
          </ac:graphicFrameMkLst>
        </pc:graphicFrameChg>
      </pc:sldChg>
      <pc:sldChg chg="add del">
        <pc:chgData name="Stephanie Woschek" userId="54b3c3a0-847c-4048-916a-84de91f6739f" providerId="ADAL" clId="{1C07F307-0817-4D4F-BB36-4F25C66FC018}" dt="2026-04-15T10:29:15.441" v="847"/>
        <pc:sldMkLst>
          <pc:docMk/>
          <pc:sldMk cId="1890095613" sldId="271"/>
        </pc:sldMkLst>
      </pc:sldChg>
      <pc:sldChg chg="addSp modSp new del mod">
        <pc:chgData name="Stephanie Woschek" userId="54b3c3a0-847c-4048-916a-84de91f6739f" providerId="ADAL" clId="{1C07F307-0817-4D4F-BB36-4F25C66FC018}" dt="2026-04-15T13:25:08.792" v="1855" actId="47"/>
        <pc:sldMkLst>
          <pc:docMk/>
          <pc:sldMk cId="2937901020" sldId="271"/>
        </pc:sldMkLst>
        <pc:spChg chg="mod">
          <ac:chgData name="Stephanie Woschek" userId="54b3c3a0-847c-4048-916a-84de91f6739f" providerId="ADAL" clId="{1C07F307-0817-4D4F-BB36-4F25C66FC018}" dt="2026-04-15T11:05:43.530" v="1206" actId="20577"/>
          <ac:spMkLst>
            <pc:docMk/>
            <pc:sldMk cId="2937901020" sldId="271"/>
            <ac:spMk id="2" creationId="{3E090D5F-655D-D158-9E29-D5C04603C667}"/>
          </ac:spMkLst>
        </pc:spChg>
        <pc:spChg chg="mod">
          <ac:chgData name="Stephanie Woschek" userId="54b3c3a0-847c-4048-916a-84de91f6739f" providerId="ADAL" clId="{1C07F307-0817-4D4F-BB36-4F25C66FC018}" dt="2026-04-15T13:10:58.958" v="1542" actId="5793"/>
          <ac:spMkLst>
            <pc:docMk/>
            <pc:sldMk cId="2937901020" sldId="271"/>
            <ac:spMk id="3" creationId="{D94CC63F-F35E-191F-342C-F83D2D73DBA6}"/>
          </ac:spMkLst>
        </pc:spChg>
        <pc:spChg chg="add mod">
          <ac:chgData name="Stephanie Woschek" userId="54b3c3a0-847c-4048-916a-84de91f6739f" providerId="ADAL" clId="{1C07F307-0817-4D4F-BB36-4F25C66FC018}" dt="2026-04-15T13:10:56.856" v="1541" actId="5793"/>
          <ac:spMkLst>
            <pc:docMk/>
            <pc:sldMk cId="2937901020" sldId="271"/>
            <ac:spMk id="4" creationId="{368DB863-A853-2649-5B27-00CD7441C242}"/>
          </ac:spMkLst>
        </pc:spChg>
      </pc:sldChg>
      <pc:sldChg chg="add del">
        <pc:chgData name="Stephanie Woschek" userId="54b3c3a0-847c-4048-916a-84de91f6739f" providerId="ADAL" clId="{1C07F307-0817-4D4F-BB36-4F25C66FC018}" dt="2026-04-15T10:29:15.441" v="847"/>
        <pc:sldMkLst>
          <pc:docMk/>
          <pc:sldMk cId="1014579471" sldId="272"/>
        </pc:sldMkLst>
      </pc:sldChg>
      <pc:sldChg chg="modSp add mod">
        <pc:chgData name="Stephanie Woschek" userId="54b3c3a0-847c-4048-916a-84de91f6739f" providerId="ADAL" clId="{1C07F307-0817-4D4F-BB36-4F25C66FC018}" dt="2026-04-15T13:24:56.751" v="1841" actId="2"/>
        <pc:sldMkLst>
          <pc:docMk/>
          <pc:sldMk cId="2006406006" sldId="272"/>
        </pc:sldMkLst>
        <pc:spChg chg="mod">
          <ac:chgData name="Stephanie Woschek" userId="54b3c3a0-847c-4048-916a-84de91f6739f" providerId="ADAL" clId="{1C07F307-0817-4D4F-BB36-4F25C66FC018}" dt="2026-04-15T13:24:56.751" v="1841" actId="2"/>
          <ac:spMkLst>
            <pc:docMk/>
            <pc:sldMk cId="2006406006" sldId="272"/>
            <ac:spMk id="2" creationId="{1AA3EB23-6D7A-3840-4169-5F944B332700}"/>
          </ac:spMkLst>
        </pc:spChg>
      </pc:sldChg>
      <pc:sldChg chg="add del">
        <pc:chgData name="Stephanie Woschek" userId="54b3c3a0-847c-4048-916a-84de91f6739f" providerId="ADAL" clId="{1C07F307-0817-4D4F-BB36-4F25C66FC018}" dt="2026-04-15T10:29:15.441" v="847"/>
        <pc:sldMkLst>
          <pc:docMk/>
          <pc:sldMk cId="3378649103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1FB5C-3DF9-42BC-A76B-BF9C954BD0F1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1316F2A-C525-48F9-93DD-63DD3C302B05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Strength</a:t>
          </a:r>
        </a:p>
      </dgm:t>
    </dgm:pt>
    <dgm:pt modelId="{4B00A635-1BB9-49CE-A625-E2B787DFED56}" type="par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10C3768-E7CA-422E-B529-7F701FA0CB68}" type="sib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E2C4A5F-4EE2-45B7-A614-A9BAFD11868C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Endurance</a:t>
          </a:r>
        </a:p>
      </dgm:t>
    </dgm:pt>
    <dgm:pt modelId="{E026765E-1479-430B-B1C7-68DC6F504AC9}" type="par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45A3969-D0F0-4982-8963-8181513D72BF}" type="sib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D4517072-3447-4890-B8F9-C48CA90F194B}">
      <dgm:prSet phldrT="[Text]"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Flexibility</a:t>
          </a:r>
        </a:p>
      </dgm:t>
    </dgm:pt>
    <dgm:pt modelId="{F109935B-EA6D-4943-AAC1-761E0B556A2B}" type="par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0F611DB-998F-4BBA-B55F-00788A8FD02B}" type="sib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3EC7AD6-5B00-474E-8CBC-0CE26A213AB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Speed</a:t>
          </a:r>
        </a:p>
      </dgm:t>
    </dgm:pt>
    <dgm:pt modelId="{111D6030-D278-49C6-AFEF-E730E095847C}" type="par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DE4DCE1-C4FC-493F-A930-0DB0EA34629C}" type="sib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D68684F-168F-4A85-8FC3-2B5FE51E0E9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Coordination, i.e. balance </a:t>
          </a:r>
        </a:p>
      </dgm:t>
    </dgm:pt>
    <dgm:pt modelId="{DEC6BBE1-477B-4867-B0B0-AD0DAFF5A877}" type="par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93A15BA6-64C4-4038-AE16-2A84871C5A6A}" type="sib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DC03CA3-FD8D-4C6B-ABF0-400F10BDECC2}" type="pres">
      <dgm:prSet presAssocID="{96E1FB5C-3DF9-42BC-A76B-BF9C954BD0F1}" presName="cycle" presStyleCnt="0">
        <dgm:presLayoutVars>
          <dgm:dir/>
          <dgm:resizeHandles val="exact"/>
        </dgm:presLayoutVars>
      </dgm:prSet>
      <dgm:spPr/>
    </dgm:pt>
    <dgm:pt modelId="{73B2822A-4B89-45B4-97E6-26B9E50C03E5}" type="pres">
      <dgm:prSet presAssocID="{51316F2A-C525-48F9-93DD-63DD3C302B05}" presName="node" presStyleLbl="node1" presStyleIdx="0" presStyleCnt="5" custScaleX="116986" custScaleY="137723" custRadScaleRad="91805" custRadScaleInc="10780">
        <dgm:presLayoutVars>
          <dgm:bulletEnabled val="1"/>
        </dgm:presLayoutVars>
      </dgm:prSet>
      <dgm:spPr/>
    </dgm:pt>
    <dgm:pt modelId="{A3E60CBF-DA79-4DCC-AEB8-742AC0F3399A}" type="pres">
      <dgm:prSet presAssocID="{51316F2A-C525-48F9-93DD-63DD3C302B05}" presName="spNode" presStyleCnt="0"/>
      <dgm:spPr/>
    </dgm:pt>
    <dgm:pt modelId="{86AACD46-6ECB-4F19-B1BA-915680E93577}" type="pres">
      <dgm:prSet presAssocID="{810C3768-E7CA-422E-B529-7F701FA0CB68}" presName="sibTrans" presStyleLbl="sibTrans1D1" presStyleIdx="0" presStyleCnt="5"/>
      <dgm:spPr/>
    </dgm:pt>
    <dgm:pt modelId="{5E3C1E4C-661B-454B-A59A-AFA1EEFDD550}" type="pres">
      <dgm:prSet presAssocID="{BE2C4A5F-4EE2-45B7-A614-A9BAFD11868C}" presName="node" presStyleLbl="node1" presStyleIdx="1" presStyleCnt="5" custScaleX="152650" custScaleY="125634" custRadScaleRad="106130" custRadScaleInc="17035">
        <dgm:presLayoutVars>
          <dgm:bulletEnabled val="1"/>
        </dgm:presLayoutVars>
      </dgm:prSet>
      <dgm:spPr/>
    </dgm:pt>
    <dgm:pt modelId="{5A71B4EE-C471-47F6-A549-24DCF4F84DCC}" type="pres">
      <dgm:prSet presAssocID="{BE2C4A5F-4EE2-45B7-A614-A9BAFD11868C}" presName="spNode" presStyleCnt="0"/>
      <dgm:spPr/>
    </dgm:pt>
    <dgm:pt modelId="{60DFCE5B-3B74-4AF4-974F-3F28FE555926}" type="pres">
      <dgm:prSet presAssocID="{C45A3969-D0F0-4982-8963-8181513D72BF}" presName="sibTrans" presStyleLbl="sibTrans1D1" presStyleIdx="1" presStyleCnt="5"/>
      <dgm:spPr/>
    </dgm:pt>
    <dgm:pt modelId="{869E93F1-F372-4653-BC02-D62353B62678}" type="pres">
      <dgm:prSet presAssocID="{D4517072-3447-4890-B8F9-C48CA90F194B}" presName="node" presStyleLbl="node1" presStyleIdx="2" presStyleCnt="5" custScaleX="142207" custScaleY="118507" custRadScaleRad="113677" custRadScaleInc="-70663">
        <dgm:presLayoutVars>
          <dgm:bulletEnabled val="1"/>
        </dgm:presLayoutVars>
      </dgm:prSet>
      <dgm:spPr/>
    </dgm:pt>
    <dgm:pt modelId="{DCD8034F-E535-4163-9FE0-82A71973EA50}" type="pres">
      <dgm:prSet presAssocID="{D4517072-3447-4890-B8F9-C48CA90F194B}" presName="spNode" presStyleCnt="0"/>
      <dgm:spPr/>
    </dgm:pt>
    <dgm:pt modelId="{27BB12C8-9B1E-4E25-A6E5-B48E4FA6FF4E}" type="pres">
      <dgm:prSet presAssocID="{80F611DB-998F-4BBA-B55F-00788A8FD02B}" presName="sibTrans" presStyleLbl="sibTrans1D1" presStyleIdx="2" presStyleCnt="5"/>
      <dgm:spPr/>
    </dgm:pt>
    <dgm:pt modelId="{5D0D7D35-F193-455C-9A2F-898D1ABAAC4C}" type="pres">
      <dgm:prSet presAssocID="{B3EC7AD6-5B00-474E-8CBC-0CE26A213AB4}" presName="node" presStyleLbl="node1" presStyleIdx="3" presStyleCnt="5" custScaleX="154967" custScaleY="120820" custRadScaleRad="102754" custRadScaleInc="51748">
        <dgm:presLayoutVars>
          <dgm:bulletEnabled val="1"/>
        </dgm:presLayoutVars>
      </dgm:prSet>
      <dgm:spPr/>
    </dgm:pt>
    <dgm:pt modelId="{0260DEE7-86C9-4E17-B17F-FF8B167AA986}" type="pres">
      <dgm:prSet presAssocID="{B3EC7AD6-5B00-474E-8CBC-0CE26A213AB4}" presName="spNode" presStyleCnt="0"/>
      <dgm:spPr/>
    </dgm:pt>
    <dgm:pt modelId="{50DDD5FC-9BBC-4126-88E7-22C8B0672D27}" type="pres">
      <dgm:prSet presAssocID="{8DE4DCE1-C4FC-493F-A930-0DB0EA34629C}" presName="sibTrans" presStyleLbl="sibTrans1D1" presStyleIdx="3" presStyleCnt="5"/>
      <dgm:spPr/>
    </dgm:pt>
    <dgm:pt modelId="{2E4FB80E-CEAD-400E-895D-BBE0CD352FBD}" type="pres">
      <dgm:prSet presAssocID="{BD68684F-168F-4A85-8FC3-2B5FE51E0E94}" presName="node" presStyleLbl="node1" presStyleIdx="4" presStyleCnt="5" custScaleX="129788" custScaleY="152158" custRadScaleRad="102961" custRadScaleInc="-2227">
        <dgm:presLayoutVars>
          <dgm:bulletEnabled val="1"/>
        </dgm:presLayoutVars>
      </dgm:prSet>
      <dgm:spPr/>
    </dgm:pt>
    <dgm:pt modelId="{67938219-2FB4-48E0-83D7-E6A223EF857B}" type="pres">
      <dgm:prSet presAssocID="{BD68684F-168F-4A85-8FC3-2B5FE51E0E94}" presName="spNode" presStyleCnt="0"/>
      <dgm:spPr/>
    </dgm:pt>
    <dgm:pt modelId="{EAED2673-74FF-4FED-8EA2-F97394158F50}" type="pres">
      <dgm:prSet presAssocID="{93A15BA6-64C4-4038-AE16-2A84871C5A6A}" presName="sibTrans" presStyleLbl="sibTrans1D1" presStyleIdx="4" presStyleCnt="5"/>
      <dgm:spPr/>
    </dgm:pt>
  </dgm:ptLst>
  <dgm:cxnLst>
    <dgm:cxn modelId="{385B4802-08D2-4775-A485-85619FAD2F0C}" type="presOf" srcId="{8DE4DCE1-C4FC-493F-A930-0DB0EA34629C}" destId="{50DDD5FC-9BBC-4126-88E7-22C8B0672D27}" srcOrd="0" destOrd="0" presId="urn:microsoft.com/office/officeart/2005/8/layout/cycle6"/>
    <dgm:cxn modelId="{79ABAD07-2513-4A94-AF67-9E7F0CF7CCAA}" type="presOf" srcId="{C45A3969-D0F0-4982-8963-8181513D72BF}" destId="{60DFCE5B-3B74-4AF4-974F-3F28FE555926}" srcOrd="0" destOrd="0" presId="urn:microsoft.com/office/officeart/2005/8/layout/cycle6"/>
    <dgm:cxn modelId="{CAED2B14-ED29-49FD-AAF4-0EE298CD108E}" type="presOf" srcId="{810C3768-E7CA-422E-B529-7F701FA0CB68}" destId="{86AACD46-6ECB-4F19-B1BA-915680E93577}" srcOrd="0" destOrd="0" presId="urn:microsoft.com/office/officeart/2005/8/layout/cycle6"/>
    <dgm:cxn modelId="{2E88CE32-1AB0-4771-B48C-0FB26519AD51}" srcId="{96E1FB5C-3DF9-42BC-A76B-BF9C954BD0F1}" destId="{BD68684F-168F-4A85-8FC3-2B5FE51E0E94}" srcOrd="4" destOrd="0" parTransId="{DEC6BBE1-477B-4867-B0B0-AD0DAFF5A877}" sibTransId="{93A15BA6-64C4-4038-AE16-2A84871C5A6A}"/>
    <dgm:cxn modelId="{27383E61-A7A8-42EA-A37B-7A81C3E20231}" type="presOf" srcId="{BE2C4A5F-4EE2-45B7-A614-A9BAFD11868C}" destId="{5E3C1E4C-661B-454B-A59A-AFA1EEFDD550}" srcOrd="0" destOrd="0" presId="urn:microsoft.com/office/officeart/2005/8/layout/cycle6"/>
    <dgm:cxn modelId="{ADD1C246-8519-4216-9778-B4A68364D935}" type="presOf" srcId="{96E1FB5C-3DF9-42BC-A76B-BF9C954BD0F1}" destId="{CDC03CA3-FD8D-4C6B-ABF0-400F10BDECC2}" srcOrd="0" destOrd="0" presId="urn:microsoft.com/office/officeart/2005/8/layout/cycle6"/>
    <dgm:cxn modelId="{08AC9268-ED74-478A-B01C-750A3EC84BDE}" type="presOf" srcId="{BD68684F-168F-4A85-8FC3-2B5FE51E0E94}" destId="{2E4FB80E-CEAD-400E-895D-BBE0CD352FBD}" srcOrd="0" destOrd="0" presId="urn:microsoft.com/office/officeart/2005/8/layout/cycle6"/>
    <dgm:cxn modelId="{01764D4E-7F8C-43DC-91E3-2722A0CD9127}" type="presOf" srcId="{B3EC7AD6-5B00-474E-8CBC-0CE26A213AB4}" destId="{5D0D7D35-F193-455C-9A2F-898D1ABAAC4C}" srcOrd="0" destOrd="0" presId="urn:microsoft.com/office/officeart/2005/8/layout/cycle6"/>
    <dgm:cxn modelId="{0B8EE56F-9965-424B-8A12-ECA9732B20B8}" srcId="{96E1FB5C-3DF9-42BC-A76B-BF9C954BD0F1}" destId="{51316F2A-C525-48F9-93DD-63DD3C302B05}" srcOrd="0" destOrd="0" parTransId="{4B00A635-1BB9-49CE-A625-E2B787DFED56}" sibTransId="{810C3768-E7CA-422E-B529-7F701FA0CB68}"/>
    <dgm:cxn modelId="{A45BF188-FA11-4A06-BE9B-72781D20D724}" srcId="{96E1FB5C-3DF9-42BC-A76B-BF9C954BD0F1}" destId="{BE2C4A5F-4EE2-45B7-A614-A9BAFD11868C}" srcOrd="1" destOrd="0" parTransId="{E026765E-1479-430B-B1C7-68DC6F504AC9}" sibTransId="{C45A3969-D0F0-4982-8963-8181513D72BF}"/>
    <dgm:cxn modelId="{F4D571B7-443C-44B4-BA2E-12B11203217C}" type="presOf" srcId="{93A15BA6-64C4-4038-AE16-2A84871C5A6A}" destId="{EAED2673-74FF-4FED-8EA2-F97394158F50}" srcOrd="0" destOrd="0" presId="urn:microsoft.com/office/officeart/2005/8/layout/cycle6"/>
    <dgm:cxn modelId="{8CB664BA-0085-438B-96CF-91DA97883E78}" type="presOf" srcId="{D4517072-3447-4890-B8F9-C48CA90F194B}" destId="{869E93F1-F372-4653-BC02-D62353B62678}" srcOrd="0" destOrd="0" presId="urn:microsoft.com/office/officeart/2005/8/layout/cycle6"/>
    <dgm:cxn modelId="{1C71EDC8-1658-4324-B2CE-EBA4560D219C}" type="presOf" srcId="{51316F2A-C525-48F9-93DD-63DD3C302B05}" destId="{73B2822A-4B89-45B4-97E6-26B9E50C03E5}" srcOrd="0" destOrd="0" presId="urn:microsoft.com/office/officeart/2005/8/layout/cycle6"/>
    <dgm:cxn modelId="{32DD72CB-A68A-4DE4-839B-959722E407DF}" srcId="{96E1FB5C-3DF9-42BC-A76B-BF9C954BD0F1}" destId="{D4517072-3447-4890-B8F9-C48CA90F194B}" srcOrd="2" destOrd="0" parTransId="{F109935B-EA6D-4943-AAC1-761E0B556A2B}" sibTransId="{80F611DB-998F-4BBA-B55F-00788A8FD02B}"/>
    <dgm:cxn modelId="{1ED51DD4-90C5-42B6-8E91-9A955F411024}" type="presOf" srcId="{80F611DB-998F-4BBA-B55F-00788A8FD02B}" destId="{27BB12C8-9B1E-4E25-A6E5-B48E4FA6FF4E}" srcOrd="0" destOrd="0" presId="urn:microsoft.com/office/officeart/2005/8/layout/cycle6"/>
    <dgm:cxn modelId="{5FC1FEF2-EED8-453A-93DB-A05785664A5D}" srcId="{96E1FB5C-3DF9-42BC-A76B-BF9C954BD0F1}" destId="{B3EC7AD6-5B00-474E-8CBC-0CE26A213AB4}" srcOrd="3" destOrd="0" parTransId="{111D6030-D278-49C6-AFEF-E730E095847C}" sibTransId="{8DE4DCE1-C4FC-493F-A930-0DB0EA34629C}"/>
    <dgm:cxn modelId="{664570FF-4851-44A4-86EC-55EE7347FDF5}" type="presParOf" srcId="{CDC03CA3-FD8D-4C6B-ABF0-400F10BDECC2}" destId="{73B2822A-4B89-45B4-97E6-26B9E50C03E5}" srcOrd="0" destOrd="0" presId="urn:microsoft.com/office/officeart/2005/8/layout/cycle6"/>
    <dgm:cxn modelId="{7C6A7444-6C1C-4F93-AC82-7C92E331C880}" type="presParOf" srcId="{CDC03CA3-FD8D-4C6B-ABF0-400F10BDECC2}" destId="{A3E60CBF-DA79-4DCC-AEB8-742AC0F3399A}" srcOrd="1" destOrd="0" presId="urn:microsoft.com/office/officeart/2005/8/layout/cycle6"/>
    <dgm:cxn modelId="{85CB487C-5946-4C11-A3B3-0F273578457B}" type="presParOf" srcId="{CDC03CA3-FD8D-4C6B-ABF0-400F10BDECC2}" destId="{86AACD46-6ECB-4F19-B1BA-915680E93577}" srcOrd="2" destOrd="0" presId="urn:microsoft.com/office/officeart/2005/8/layout/cycle6"/>
    <dgm:cxn modelId="{2F0093D0-A8B7-4B6D-91E7-271C39278493}" type="presParOf" srcId="{CDC03CA3-FD8D-4C6B-ABF0-400F10BDECC2}" destId="{5E3C1E4C-661B-454B-A59A-AFA1EEFDD550}" srcOrd="3" destOrd="0" presId="urn:microsoft.com/office/officeart/2005/8/layout/cycle6"/>
    <dgm:cxn modelId="{7B5741BA-FF75-4891-868C-80FBDF6BC1F4}" type="presParOf" srcId="{CDC03CA3-FD8D-4C6B-ABF0-400F10BDECC2}" destId="{5A71B4EE-C471-47F6-A549-24DCF4F84DCC}" srcOrd="4" destOrd="0" presId="urn:microsoft.com/office/officeart/2005/8/layout/cycle6"/>
    <dgm:cxn modelId="{92C1F716-61D2-41CA-A5DD-CE4776479B95}" type="presParOf" srcId="{CDC03CA3-FD8D-4C6B-ABF0-400F10BDECC2}" destId="{60DFCE5B-3B74-4AF4-974F-3F28FE555926}" srcOrd="5" destOrd="0" presId="urn:microsoft.com/office/officeart/2005/8/layout/cycle6"/>
    <dgm:cxn modelId="{45422420-D680-460F-8734-085FCE060CD5}" type="presParOf" srcId="{CDC03CA3-FD8D-4C6B-ABF0-400F10BDECC2}" destId="{869E93F1-F372-4653-BC02-D62353B62678}" srcOrd="6" destOrd="0" presId="urn:microsoft.com/office/officeart/2005/8/layout/cycle6"/>
    <dgm:cxn modelId="{281893DD-A44B-4C76-A138-122309A4C573}" type="presParOf" srcId="{CDC03CA3-FD8D-4C6B-ABF0-400F10BDECC2}" destId="{DCD8034F-E535-4163-9FE0-82A71973EA50}" srcOrd="7" destOrd="0" presId="urn:microsoft.com/office/officeart/2005/8/layout/cycle6"/>
    <dgm:cxn modelId="{544BCE3B-D5CB-4ABE-B310-19B5CE3AEE3B}" type="presParOf" srcId="{CDC03CA3-FD8D-4C6B-ABF0-400F10BDECC2}" destId="{27BB12C8-9B1E-4E25-A6E5-B48E4FA6FF4E}" srcOrd="8" destOrd="0" presId="urn:microsoft.com/office/officeart/2005/8/layout/cycle6"/>
    <dgm:cxn modelId="{41020C8C-1A44-4916-BA5A-01B29B942177}" type="presParOf" srcId="{CDC03CA3-FD8D-4C6B-ABF0-400F10BDECC2}" destId="{5D0D7D35-F193-455C-9A2F-898D1ABAAC4C}" srcOrd="9" destOrd="0" presId="urn:microsoft.com/office/officeart/2005/8/layout/cycle6"/>
    <dgm:cxn modelId="{75B08CF4-5775-4927-A37B-EAF138D826C0}" type="presParOf" srcId="{CDC03CA3-FD8D-4C6B-ABF0-400F10BDECC2}" destId="{0260DEE7-86C9-4E17-B17F-FF8B167AA986}" srcOrd="10" destOrd="0" presId="urn:microsoft.com/office/officeart/2005/8/layout/cycle6"/>
    <dgm:cxn modelId="{72F4DF02-6148-4819-978D-696F5F148A03}" type="presParOf" srcId="{CDC03CA3-FD8D-4C6B-ABF0-400F10BDECC2}" destId="{50DDD5FC-9BBC-4126-88E7-22C8B0672D27}" srcOrd="11" destOrd="0" presId="urn:microsoft.com/office/officeart/2005/8/layout/cycle6"/>
    <dgm:cxn modelId="{174E2A2E-A7E5-4537-A8B6-E4C977FC7808}" type="presParOf" srcId="{CDC03CA3-FD8D-4C6B-ABF0-400F10BDECC2}" destId="{2E4FB80E-CEAD-400E-895D-BBE0CD352FBD}" srcOrd="12" destOrd="0" presId="urn:microsoft.com/office/officeart/2005/8/layout/cycle6"/>
    <dgm:cxn modelId="{A1787B0A-2567-419F-BF1C-CF0A560049D2}" type="presParOf" srcId="{CDC03CA3-FD8D-4C6B-ABF0-400F10BDECC2}" destId="{67938219-2FB4-48E0-83D7-E6A223EF857B}" srcOrd="13" destOrd="0" presId="urn:microsoft.com/office/officeart/2005/8/layout/cycle6"/>
    <dgm:cxn modelId="{A872B02E-8FFF-4AF8-B722-2327D17BF36B}" type="presParOf" srcId="{CDC03CA3-FD8D-4C6B-ABF0-400F10BDECC2}" destId="{EAED2673-74FF-4FED-8EA2-F97394158F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1FB5C-3DF9-42BC-A76B-BF9C954BD0F1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1316F2A-C525-48F9-93DD-63DD3C302B05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Strength</a:t>
          </a:r>
        </a:p>
      </dgm:t>
    </dgm:pt>
    <dgm:pt modelId="{4B00A635-1BB9-49CE-A625-E2B787DFED56}" type="par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10C3768-E7CA-422E-B529-7F701FA0CB68}" type="sib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E2C4A5F-4EE2-45B7-A614-A9BAFD11868C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Endurance</a:t>
          </a:r>
        </a:p>
      </dgm:t>
    </dgm:pt>
    <dgm:pt modelId="{E026765E-1479-430B-B1C7-68DC6F504AC9}" type="par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45A3969-D0F0-4982-8963-8181513D72BF}" type="sib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D4517072-3447-4890-B8F9-C48CA90F194B}">
      <dgm:prSet phldrT="[Text]"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Flexibility</a:t>
          </a:r>
        </a:p>
      </dgm:t>
    </dgm:pt>
    <dgm:pt modelId="{F109935B-EA6D-4943-AAC1-761E0B556A2B}" type="par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0F611DB-998F-4BBA-B55F-00788A8FD02B}" type="sib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3EC7AD6-5B00-474E-8CBC-0CE26A213AB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Speed</a:t>
          </a:r>
        </a:p>
      </dgm:t>
    </dgm:pt>
    <dgm:pt modelId="{111D6030-D278-49C6-AFEF-E730E095847C}" type="par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DE4DCE1-C4FC-493F-A930-0DB0EA34629C}" type="sib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D68684F-168F-4A85-8FC3-2B5FE51E0E9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Coordination, i.e. balance </a:t>
          </a:r>
        </a:p>
      </dgm:t>
    </dgm:pt>
    <dgm:pt modelId="{DEC6BBE1-477B-4867-B0B0-AD0DAFF5A877}" type="par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93A15BA6-64C4-4038-AE16-2A84871C5A6A}" type="sib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DC03CA3-FD8D-4C6B-ABF0-400F10BDECC2}" type="pres">
      <dgm:prSet presAssocID="{96E1FB5C-3DF9-42BC-A76B-BF9C954BD0F1}" presName="cycle" presStyleCnt="0">
        <dgm:presLayoutVars>
          <dgm:dir/>
          <dgm:resizeHandles val="exact"/>
        </dgm:presLayoutVars>
      </dgm:prSet>
      <dgm:spPr/>
    </dgm:pt>
    <dgm:pt modelId="{73B2822A-4B89-45B4-97E6-26B9E50C03E5}" type="pres">
      <dgm:prSet presAssocID="{51316F2A-C525-48F9-93DD-63DD3C302B05}" presName="node" presStyleLbl="node1" presStyleIdx="0" presStyleCnt="5" custScaleX="116986" custScaleY="137723" custRadScaleRad="91805" custRadScaleInc="10780">
        <dgm:presLayoutVars>
          <dgm:bulletEnabled val="1"/>
        </dgm:presLayoutVars>
      </dgm:prSet>
      <dgm:spPr/>
    </dgm:pt>
    <dgm:pt modelId="{A3E60CBF-DA79-4DCC-AEB8-742AC0F3399A}" type="pres">
      <dgm:prSet presAssocID="{51316F2A-C525-48F9-93DD-63DD3C302B05}" presName="spNode" presStyleCnt="0"/>
      <dgm:spPr/>
    </dgm:pt>
    <dgm:pt modelId="{86AACD46-6ECB-4F19-B1BA-915680E93577}" type="pres">
      <dgm:prSet presAssocID="{810C3768-E7CA-422E-B529-7F701FA0CB68}" presName="sibTrans" presStyleLbl="sibTrans1D1" presStyleIdx="0" presStyleCnt="5"/>
      <dgm:spPr/>
    </dgm:pt>
    <dgm:pt modelId="{5E3C1E4C-661B-454B-A59A-AFA1EEFDD550}" type="pres">
      <dgm:prSet presAssocID="{BE2C4A5F-4EE2-45B7-A614-A9BAFD11868C}" presName="node" presStyleLbl="node1" presStyleIdx="1" presStyleCnt="5" custScaleX="152650" custScaleY="125634" custRadScaleRad="106130" custRadScaleInc="17035">
        <dgm:presLayoutVars>
          <dgm:bulletEnabled val="1"/>
        </dgm:presLayoutVars>
      </dgm:prSet>
      <dgm:spPr/>
    </dgm:pt>
    <dgm:pt modelId="{5A71B4EE-C471-47F6-A549-24DCF4F84DCC}" type="pres">
      <dgm:prSet presAssocID="{BE2C4A5F-4EE2-45B7-A614-A9BAFD11868C}" presName="spNode" presStyleCnt="0"/>
      <dgm:spPr/>
    </dgm:pt>
    <dgm:pt modelId="{60DFCE5B-3B74-4AF4-974F-3F28FE555926}" type="pres">
      <dgm:prSet presAssocID="{C45A3969-D0F0-4982-8963-8181513D72BF}" presName="sibTrans" presStyleLbl="sibTrans1D1" presStyleIdx="1" presStyleCnt="5"/>
      <dgm:spPr/>
    </dgm:pt>
    <dgm:pt modelId="{869E93F1-F372-4653-BC02-D62353B62678}" type="pres">
      <dgm:prSet presAssocID="{D4517072-3447-4890-B8F9-C48CA90F194B}" presName="node" presStyleLbl="node1" presStyleIdx="2" presStyleCnt="5" custScaleX="142207" custScaleY="118507" custRadScaleRad="113677" custRadScaleInc="-70663">
        <dgm:presLayoutVars>
          <dgm:bulletEnabled val="1"/>
        </dgm:presLayoutVars>
      </dgm:prSet>
      <dgm:spPr/>
    </dgm:pt>
    <dgm:pt modelId="{DCD8034F-E535-4163-9FE0-82A71973EA50}" type="pres">
      <dgm:prSet presAssocID="{D4517072-3447-4890-B8F9-C48CA90F194B}" presName="spNode" presStyleCnt="0"/>
      <dgm:spPr/>
    </dgm:pt>
    <dgm:pt modelId="{27BB12C8-9B1E-4E25-A6E5-B48E4FA6FF4E}" type="pres">
      <dgm:prSet presAssocID="{80F611DB-998F-4BBA-B55F-00788A8FD02B}" presName="sibTrans" presStyleLbl="sibTrans1D1" presStyleIdx="2" presStyleCnt="5"/>
      <dgm:spPr/>
    </dgm:pt>
    <dgm:pt modelId="{5D0D7D35-F193-455C-9A2F-898D1ABAAC4C}" type="pres">
      <dgm:prSet presAssocID="{B3EC7AD6-5B00-474E-8CBC-0CE26A213AB4}" presName="node" presStyleLbl="node1" presStyleIdx="3" presStyleCnt="5" custScaleX="154967" custScaleY="120820" custRadScaleRad="102754" custRadScaleInc="51748">
        <dgm:presLayoutVars>
          <dgm:bulletEnabled val="1"/>
        </dgm:presLayoutVars>
      </dgm:prSet>
      <dgm:spPr/>
    </dgm:pt>
    <dgm:pt modelId="{0260DEE7-86C9-4E17-B17F-FF8B167AA986}" type="pres">
      <dgm:prSet presAssocID="{B3EC7AD6-5B00-474E-8CBC-0CE26A213AB4}" presName="spNode" presStyleCnt="0"/>
      <dgm:spPr/>
    </dgm:pt>
    <dgm:pt modelId="{50DDD5FC-9BBC-4126-88E7-22C8B0672D27}" type="pres">
      <dgm:prSet presAssocID="{8DE4DCE1-C4FC-493F-A930-0DB0EA34629C}" presName="sibTrans" presStyleLbl="sibTrans1D1" presStyleIdx="3" presStyleCnt="5"/>
      <dgm:spPr/>
    </dgm:pt>
    <dgm:pt modelId="{2E4FB80E-CEAD-400E-895D-BBE0CD352FBD}" type="pres">
      <dgm:prSet presAssocID="{BD68684F-168F-4A85-8FC3-2B5FE51E0E94}" presName="node" presStyleLbl="node1" presStyleIdx="4" presStyleCnt="5" custScaleX="129788" custScaleY="152158" custRadScaleRad="102961" custRadScaleInc="-2227">
        <dgm:presLayoutVars>
          <dgm:bulletEnabled val="1"/>
        </dgm:presLayoutVars>
      </dgm:prSet>
      <dgm:spPr/>
    </dgm:pt>
    <dgm:pt modelId="{67938219-2FB4-48E0-83D7-E6A223EF857B}" type="pres">
      <dgm:prSet presAssocID="{BD68684F-168F-4A85-8FC3-2B5FE51E0E94}" presName="spNode" presStyleCnt="0"/>
      <dgm:spPr/>
    </dgm:pt>
    <dgm:pt modelId="{EAED2673-74FF-4FED-8EA2-F97394158F50}" type="pres">
      <dgm:prSet presAssocID="{93A15BA6-64C4-4038-AE16-2A84871C5A6A}" presName="sibTrans" presStyleLbl="sibTrans1D1" presStyleIdx="4" presStyleCnt="5"/>
      <dgm:spPr/>
    </dgm:pt>
  </dgm:ptLst>
  <dgm:cxnLst>
    <dgm:cxn modelId="{385B4802-08D2-4775-A485-85619FAD2F0C}" type="presOf" srcId="{8DE4DCE1-C4FC-493F-A930-0DB0EA34629C}" destId="{50DDD5FC-9BBC-4126-88E7-22C8B0672D27}" srcOrd="0" destOrd="0" presId="urn:microsoft.com/office/officeart/2005/8/layout/cycle6"/>
    <dgm:cxn modelId="{79ABAD07-2513-4A94-AF67-9E7F0CF7CCAA}" type="presOf" srcId="{C45A3969-D0F0-4982-8963-8181513D72BF}" destId="{60DFCE5B-3B74-4AF4-974F-3F28FE555926}" srcOrd="0" destOrd="0" presId="urn:microsoft.com/office/officeart/2005/8/layout/cycle6"/>
    <dgm:cxn modelId="{CAED2B14-ED29-49FD-AAF4-0EE298CD108E}" type="presOf" srcId="{810C3768-E7CA-422E-B529-7F701FA0CB68}" destId="{86AACD46-6ECB-4F19-B1BA-915680E93577}" srcOrd="0" destOrd="0" presId="urn:microsoft.com/office/officeart/2005/8/layout/cycle6"/>
    <dgm:cxn modelId="{2E88CE32-1AB0-4771-B48C-0FB26519AD51}" srcId="{96E1FB5C-3DF9-42BC-A76B-BF9C954BD0F1}" destId="{BD68684F-168F-4A85-8FC3-2B5FE51E0E94}" srcOrd="4" destOrd="0" parTransId="{DEC6BBE1-477B-4867-B0B0-AD0DAFF5A877}" sibTransId="{93A15BA6-64C4-4038-AE16-2A84871C5A6A}"/>
    <dgm:cxn modelId="{27383E61-A7A8-42EA-A37B-7A81C3E20231}" type="presOf" srcId="{BE2C4A5F-4EE2-45B7-A614-A9BAFD11868C}" destId="{5E3C1E4C-661B-454B-A59A-AFA1EEFDD550}" srcOrd="0" destOrd="0" presId="urn:microsoft.com/office/officeart/2005/8/layout/cycle6"/>
    <dgm:cxn modelId="{ADD1C246-8519-4216-9778-B4A68364D935}" type="presOf" srcId="{96E1FB5C-3DF9-42BC-A76B-BF9C954BD0F1}" destId="{CDC03CA3-FD8D-4C6B-ABF0-400F10BDECC2}" srcOrd="0" destOrd="0" presId="urn:microsoft.com/office/officeart/2005/8/layout/cycle6"/>
    <dgm:cxn modelId="{08AC9268-ED74-478A-B01C-750A3EC84BDE}" type="presOf" srcId="{BD68684F-168F-4A85-8FC3-2B5FE51E0E94}" destId="{2E4FB80E-CEAD-400E-895D-BBE0CD352FBD}" srcOrd="0" destOrd="0" presId="urn:microsoft.com/office/officeart/2005/8/layout/cycle6"/>
    <dgm:cxn modelId="{01764D4E-7F8C-43DC-91E3-2722A0CD9127}" type="presOf" srcId="{B3EC7AD6-5B00-474E-8CBC-0CE26A213AB4}" destId="{5D0D7D35-F193-455C-9A2F-898D1ABAAC4C}" srcOrd="0" destOrd="0" presId="urn:microsoft.com/office/officeart/2005/8/layout/cycle6"/>
    <dgm:cxn modelId="{0B8EE56F-9965-424B-8A12-ECA9732B20B8}" srcId="{96E1FB5C-3DF9-42BC-A76B-BF9C954BD0F1}" destId="{51316F2A-C525-48F9-93DD-63DD3C302B05}" srcOrd="0" destOrd="0" parTransId="{4B00A635-1BB9-49CE-A625-E2B787DFED56}" sibTransId="{810C3768-E7CA-422E-B529-7F701FA0CB68}"/>
    <dgm:cxn modelId="{A45BF188-FA11-4A06-BE9B-72781D20D724}" srcId="{96E1FB5C-3DF9-42BC-A76B-BF9C954BD0F1}" destId="{BE2C4A5F-4EE2-45B7-A614-A9BAFD11868C}" srcOrd="1" destOrd="0" parTransId="{E026765E-1479-430B-B1C7-68DC6F504AC9}" sibTransId="{C45A3969-D0F0-4982-8963-8181513D72BF}"/>
    <dgm:cxn modelId="{F4D571B7-443C-44B4-BA2E-12B11203217C}" type="presOf" srcId="{93A15BA6-64C4-4038-AE16-2A84871C5A6A}" destId="{EAED2673-74FF-4FED-8EA2-F97394158F50}" srcOrd="0" destOrd="0" presId="urn:microsoft.com/office/officeart/2005/8/layout/cycle6"/>
    <dgm:cxn modelId="{8CB664BA-0085-438B-96CF-91DA97883E78}" type="presOf" srcId="{D4517072-3447-4890-B8F9-C48CA90F194B}" destId="{869E93F1-F372-4653-BC02-D62353B62678}" srcOrd="0" destOrd="0" presId="urn:microsoft.com/office/officeart/2005/8/layout/cycle6"/>
    <dgm:cxn modelId="{1C71EDC8-1658-4324-B2CE-EBA4560D219C}" type="presOf" srcId="{51316F2A-C525-48F9-93DD-63DD3C302B05}" destId="{73B2822A-4B89-45B4-97E6-26B9E50C03E5}" srcOrd="0" destOrd="0" presId="urn:microsoft.com/office/officeart/2005/8/layout/cycle6"/>
    <dgm:cxn modelId="{32DD72CB-A68A-4DE4-839B-959722E407DF}" srcId="{96E1FB5C-3DF9-42BC-A76B-BF9C954BD0F1}" destId="{D4517072-3447-4890-B8F9-C48CA90F194B}" srcOrd="2" destOrd="0" parTransId="{F109935B-EA6D-4943-AAC1-761E0B556A2B}" sibTransId="{80F611DB-998F-4BBA-B55F-00788A8FD02B}"/>
    <dgm:cxn modelId="{1ED51DD4-90C5-42B6-8E91-9A955F411024}" type="presOf" srcId="{80F611DB-998F-4BBA-B55F-00788A8FD02B}" destId="{27BB12C8-9B1E-4E25-A6E5-B48E4FA6FF4E}" srcOrd="0" destOrd="0" presId="urn:microsoft.com/office/officeart/2005/8/layout/cycle6"/>
    <dgm:cxn modelId="{5FC1FEF2-EED8-453A-93DB-A05785664A5D}" srcId="{96E1FB5C-3DF9-42BC-A76B-BF9C954BD0F1}" destId="{B3EC7AD6-5B00-474E-8CBC-0CE26A213AB4}" srcOrd="3" destOrd="0" parTransId="{111D6030-D278-49C6-AFEF-E730E095847C}" sibTransId="{8DE4DCE1-C4FC-493F-A930-0DB0EA34629C}"/>
    <dgm:cxn modelId="{664570FF-4851-44A4-86EC-55EE7347FDF5}" type="presParOf" srcId="{CDC03CA3-FD8D-4C6B-ABF0-400F10BDECC2}" destId="{73B2822A-4B89-45B4-97E6-26B9E50C03E5}" srcOrd="0" destOrd="0" presId="urn:microsoft.com/office/officeart/2005/8/layout/cycle6"/>
    <dgm:cxn modelId="{7C6A7444-6C1C-4F93-AC82-7C92E331C880}" type="presParOf" srcId="{CDC03CA3-FD8D-4C6B-ABF0-400F10BDECC2}" destId="{A3E60CBF-DA79-4DCC-AEB8-742AC0F3399A}" srcOrd="1" destOrd="0" presId="urn:microsoft.com/office/officeart/2005/8/layout/cycle6"/>
    <dgm:cxn modelId="{85CB487C-5946-4C11-A3B3-0F273578457B}" type="presParOf" srcId="{CDC03CA3-FD8D-4C6B-ABF0-400F10BDECC2}" destId="{86AACD46-6ECB-4F19-B1BA-915680E93577}" srcOrd="2" destOrd="0" presId="urn:microsoft.com/office/officeart/2005/8/layout/cycle6"/>
    <dgm:cxn modelId="{2F0093D0-A8B7-4B6D-91E7-271C39278493}" type="presParOf" srcId="{CDC03CA3-FD8D-4C6B-ABF0-400F10BDECC2}" destId="{5E3C1E4C-661B-454B-A59A-AFA1EEFDD550}" srcOrd="3" destOrd="0" presId="urn:microsoft.com/office/officeart/2005/8/layout/cycle6"/>
    <dgm:cxn modelId="{7B5741BA-FF75-4891-868C-80FBDF6BC1F4}" type="presParOf" srcId="{CDC03CA3-FD8D-4C6B-ABF0-400F10BDECC2}" destId="{5A71B4EE-C471-47F6-A549-24DCF4F84DCC}" srcOrd="4" destOrd="0" presId="urn:microsoft.com/office/officeart/2005/8/layout/cycle6"/>
    <dgm:cxn modelId="{92C1F716-61D2-41CA-A5DD-CE4776479B95}" type="presParOf" srcId="{CDC03CA3-FD8D-4C6B-ABF0-400F10BDECC2}" destId="{60DFCE5B-3B74-4AF4-974F-3F28FE555926}" srcOrd="5" destOrd="0" presId="urn:microsoft.com/office/officeart/2005/8/layout/cycle6"/>
    <dgm:cxn modelId="{45422420-D680-460F-8734-085FCE060CD5}" type="presParOf" srcId="{CDC03CA3-FD8D-4C6B-ABF0-400F10BDECC2}" destId="{869E93F1-F372-4653-BC02-D62353B62678}" srcOrd="6" destOrd="0" presId="urn:microsoft.com/office/officeart/2005/8/layout/cycle6"/>
    <dgm:cxn modelId="{281893DD-A44B-4C76-A138-122309A4C573}" type="presParOf" srcId="{CDC03CA3-FD8D-4C6B-ABF0-400F10BDECC2}" destId="{DCD8034F-E535-4163-9FE0-82A71973EA50}" srcOrd="7" destOrd="0" presId="urn:microsoft.com/office/officeart/2005/8/layout/cycle6"/>
    <dgm:cxn modelId="{544BCE3B-D5CB-4ABE-B310-19B5CE3AEE3B}" type="presParOf" srcId="{CDC03CA3-FD8D-4C6B-ABF0-400F10BDECC2}" destId="{27BB12C8-9B1E-4E25-A6E5-B48E4FA6FF4E}" srcOrd="8" destOrd="0" presId="urn:microsoft.com/office/officeart/2005/8/layout/cycle6"/>
    <dgm:cxn modelId="{41020C8C-1A44-4916-BA5A-01B29B942177}" type="presParOf" srcId="{CDC03CA3-FD8D-4C6B-ABF0-400F10BDECC2}" destId="{5D0D7D35-F193-455C-9A2F-898D1ABAAC4C}" srcOrd="9" destOrd="0" presId="urn:microsoft.com/office/officeart/2005/8/layout/cycle6"/>
    <dgm:cxn modelId="{75B08CF4-5775-4927-A37B-EAF138D826C0}" type="presParOf" srcId="{CDC03CA3-FD8D-4C6B-ABF0-400F10BDECC2}" destId="{0260DEE7-86C9-4E17-B17F-FF8B167AA986}" srcOrd="10" destOrd="0" presId="urn:microsoft.com/office/officeart/2005/8/layout/cycle6"/>
    <dgm:cxn modelId="{72F4DF02-6148-4819-978D-696F5F148A03}" type="presParOf" srcId="{CDC03CA3-FD8D-4C6B-ABF0-400F10BDECC2}" destId="{50DDD5FC-9BBC-4126-88E7-22C8B0672D27}" srcOrd="11" destOrd="0" presId="urn:microsoft.com/office/officeart/2005/8/layout/cycle6"/>
    <dgm:cxn modelId="{174E2A2E-A7E5-4537-A8B6-E4C977FC7808}" type="presParOf" srcId="{CDC03CA3-FD8D-4C6B-ABF0-400F10BDECC2}" destId="{2E4FB80E-CEAD-400E-895D-BBE0CD352FBD}" srcOrd="12" destOrd="0" presId="urn:microsoft.com/office/officeart/2005/8/layout/cycle6"/>
    <dgm:cxn modelId="{A1787B0A-2567-419F-BF1C-CF0A560049D2}" type="presParOf" srcId="{CDC03CA3-FD8D-4C6B-ABF0-400F10BDECC2}" destId="{67938219-2FB4-48E0-83D7-E6A223EF857B}" srcOrd="13" destOrd="0" presId="urn:microsoft.com/office/officeart/2005/8/layout/cycle6"/>
    <dgm:cxn modelId="{A872B02E-8FFF-4AF8-B722-2327D17BF36B}" type="presParOf" srcId="{CDC03CA3-FD8D-4C6B-ABF0-400F10BDECC2}" destId="{EAED2673-74FF-4FED-8EA2-F97394158F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1FB5C-3DF9-42BC-A76B-BF9C954BD0F1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1316F2A-C525-48F9-93DD-63DD3C302B05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Strength</a:t>
          </a:r>
        </a:p>
      </dgm:t>
    </dgm:pt>
    <dgm:pt modelId="{4B00A635-1BB9-49CE-A625-E2B787DFED56}" type="par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10C3768-E7CA-422E-B529-7F701FA0CB68}" type="sibTrans" cxnId="{0B8EE56F-9965-424B-8A12-ECA9732B20B8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E2C4A5F-4EE2-45B7-A614-A9BAFD11868C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Endurance</a:t>
          </a:r>
        </a:p>
      </dgm:t>
    </dgm:pt>
    <dgm:pt modelId="{E026765E-1479-430B-B1C7-68DC6F504AC9}" type="par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45A3969-D0F0-4982-8963-8181513D72BF}" type="sibTrans" cxnId="{A45BF188-FA11-4A06-BE9B-72781D20D724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D4517072-3447-4890-B8F9-C48CA90F194B}">
      <dgm:prSet phldrT="[Text]"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Flexibility</a:t>
          </a:r>
        </a:p>
      </dgm:t>
    </dgm:pt>
    <dgm:pt modelId="{F109935B-EA6D-4943-AAC1-761E0B556A2B}" type="par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0F611DB-998F-4BBA-B55F-00788A8FD02B}" type="sibTrans" cxnId="{32DD72CB-A68A-4DE4-839B-959722E407DF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3EC7AD6-5B00-474E-8CBC-0CE26A213AB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Speed</a:t>
          </a:r>
        </a:p>
      </dgm:t>
    </dgm:pt>
    <dgm:pt modelId="{111D6030-D278-49C6-AFEF-E730E095847C}" type="par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8DE4DCE1-C4FC-493F-A930-0DB0EA34629C}" type="sibTrans" cxnId="{5FC1FEF2-EED8-453A-93DB-A05785664A5D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BD68684F-168F-4A85-8FC3-2B5FE51E0E94}">
      <dgm:prSet phldrT="[Text]" phldr="0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Coordination, i.e. balance </a:t>
          </a:r>
        </a:p>
      </dgm:t>
    </dgm:pt>
    <dgm:pt modelId="{DEC6BBE1-477B-4867-B0B0-AD0DAFF5A877}" type="par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93A15BA6-64C4-4038-AE16-2A84871C5A6A}" type="sibTrans" cxnId="{2E88CE32-1AB0-4771-B48C-0FB26519AD51}">
      <dgm:prSet/>
      <dgm:spPr/>
      <dgm:t>
        <a:bodyPr/>
        <a:lstStyle/>
        <a:p>
          <a:endParaRPr lang="de-DE" sz="2800" b="1">
            <a:solidFill>
              <a:schemeClr val="bg1"/>
            </a:solidFill>
          </a:endParaRPr>
        </a:p>
      </dgm:t>
    </dgm:pt>
    <dgm:pt modelId="{CDC03CA3-FD8D-4C6B-ABF0-400F10BDECC2}" type="pres">
      <dgm:prSet presAssocID="{96E1FB5C-3DF9-42BC-A76B-BF9C954BD0F1}" presName="cycle" presStyleCnt="0">
        <dgm:presLayoutVars>
          <dgm:dir/>
          <dgm:resizeHandles val="exact"/>
        </dgm:presLayoutVars>
      </dgm:prSet>
      <dgm:spPr/>
    </dgm:pt>
    <dgm:pt modelId="{73B2822A-4B89-45B4-97E6-26B9E50C03E5}" type="pres">
      <dgm:prSet presAssocID="{51316F2A-C525-48F9-93DD-63DD3C302B05}" presName="node" presStyleLbl="node1" presStyleIdx="0" presStyleCnt="5" custScaleX="116986" custScaleY="137723" custRadScaleRad="91805" custRadScaleInc="10780">
        <dgm:presLayoutVars>
          <dgm:bulletEnabled val="1"/>
        </dgm:presLayoutVars>
      </dgm:prSet>
      <dgm:spPr/>
    </dgm:pt>
    <dgm:pt modelId="{A3E60CBF-DA79-4DCC-AEB8-742AC0F3399A}" type="pres">
      <dgm:prSet presAssocID="{51316F2A-C525-48F9-93DD-63DD3C302B05}" presName="spNode" presStyleCnt="0"/>
      <dgm:spPr/>
    </dgm:pt>
    <dgm:pt modelId="{86AACD46-6ECB-4F19-B1BA-915680E93577}" type="pres">
      <dgm:prSet presAssocID="{810C3768-E7CA-422E-B529-7F701FA0CB68}" presName="sibTrans" presStyleLbl="sibTrans1D1" presStyleIdx="0" presStyleCnt="5"/>
      <dgm:spPr/>
    </dgm:pt>
    <dgm:pt modelId="{5E3C1E4C-661B-454B-A59A-AFA1EEFDD550}" type="pres">
      <dgm:prSet presAssocID="{BE2C4A5F-4EE2-45B7-A614-A9BAFD11868C}" presName="node" presStyleLbl="node1" presStyleIdx="1" presStyleCnt="5" custScaleX="152650" custScaleY="125634" custRadScaleRad="106130" custRadScaleInc="17035">
        <dgm:presLayoutVars>
          <dgm:bulletEnabled val="1"/>
        </dgm:presLayoutVars>
      </dgm:prSet>
      <dgm:spPr/>
    </dgm:pt>
    <dgm:pt modelId="{5A71B4EE-C471-47F6-A549-24DCF4F84DCC}" type="pres">
      <dgm:prSet presAssocID="{BE2C4A5F-4EE2-45B7-A614-A9BAFD11868C}" presName="spNode" presStyleCnt="0"/>
      <dgm:spPr/>
    </dgm:pt>
    <dgm:pt modelId="{60DFCE5B-3B74-4AF4-974F-3F28FE555926}" type="pres">
      <dgm:prSet presAssocID="{C45A3969-D0F0-4982-8963-8181513D72BF}" presName="sibTrans" presStyleLbl="sibTrans1D1" presStyleIdx="1" presStyleCnt="5"/>
      <dgm:spPr/>
    </dgm:pt>
    <dgm:pt modelId="{869E93F1-F372-4653-BC02-D62353B62678}" type="pres">
      <dgm:prSet presAssocID="{D4517072-3447-4890-B8F9-C48CA90F194B}" presName="node" presStyleLbl="node1" presStyleIdx="2" presStyleCnt="5" custScaleX="142207" custScaleY="118507" custRadScaleRad="113677" custRadScaleInc="-70663">
        <dgm:presLayoutVars>
          <dgm:bulletEnabled val="1"/>
        </dgm:presLayoutVars>
      </dgm:prSet>
      <dgm:spPr/>
    </dgm:pt>
    <dgm:pt modelId="{DCD8034F-E535-4163-9FE0-82A71973EA50}" type="pres">
      <dgm:prSet presAssocID="{D4517072-3447-4890-B8F9-C48CA90F194B}" presName="spNode" presStyleCnt="0"/>
      <dgm:spPr/>
    </dgm:pt>
    <dgm:pt modelId="{27BB12C8-9B1E-4E25-A6E5-B48E4FA6FF4E}" type="pres">
      <dgm:prSet presAssocID="{80F611DB-998F-4BBA-B55F-00788A8FD02B}" presName="sibTrans" presStyleLbl="sibTrans1D1" presStyleIdx="2" presStyleCnt="5"/>
      <dgm:spPr/>
    </dgm:pt>
    <dgm:pt modelId="{5D0D7D35-F193-455C-9A2F-898D1ABAAC4C}" type="pres">
      <dgm:prSet presAssocID="{B3EC7AD6-5B00-474E-8CBC-0CE26A213AB4}" presName="node" presStyleLbl="node1" presStyleIdx="3" presStyleCnt="5" custScaleX="154967" custScaleY="120820" custRadScaleRad="102754" custRadScaleInc="51748">
        <dgm:presLayoutVars>
          <dgm:bulletEnabled val="1"/>
        </dgm:presLayoutVars>
      </dgm:prSet>
      <dgm:spPr/>
    </dgm:pt>
    <dgm:pt modelId="{0260DEE7-86C9-4E17-B17F-FF8B167AA986}" type="pres">
      <dgm:prSet presAssocID="{B3EC7AD6-5B00-474E-8CBC-0CE26A213AB4}" presName="spNode" presStyleCnt="0"/>
      <dgm:spPr/>
    </dgm:pt>
    <dgm:pt modelId="{50DDD5FC-9BBC-4126-88E7-22C8B0672D27}" type="pres">
      <dgm:prSet presAssocID="{8DE4DCE1-C4FC-493F-A930-0DB0EA34629C}" presName="sibTrans" presStyleLbl="sibTrans1D1" presStyleIdx="3" presStyleCnt="5"/>
      <dgm:spPr/>
    </dgm:pt>
    <dgm:pt modelId="{2E4FB80E-CEAD-400E-895D-BBE0CD352FBD}" type="pres">
      <dgm:prSet presAssocID="{BD68684F-168F-4A85-8FC3-2B5FE51E0E94}" presName="node" presStyleLbl="node1" presStyleIdx="4" presStyleCnt="5" custScaleX="129788" custScaleY="152158" custRadScaleRad="102961" custRadScaleInc="-2227">
        <dgm:presLayoutVars>
          <dgm:bulletEnabled val="1"/>
        </dgm:presLayoutVars>
      </dgm:prSet>
      <dgm:spPr/>
    </dgm:pt>
    <dgm:pt modelId="{67938219-2FB4-48E0-83D7-E6A223EF857B}" type="pres">
      <dgm:prSet presAssocID="{BD68684F-168F-4A85-8FC3-2B5FE51E0E94}" presName="spNode" presStyleCnt="0"/>
      <dgm:spPr/>
    </dgm:pt>
    <dgm:pt modelId="{EAED2673-74FF-4FED-8EA2-F97394158F50}" type="pres">
      <dgm:prSet presAssocID="{93A15BA6-64C4-4038-AE16-2A84871C5A6A}" presName="sibTrans" presStyleLbl="sibTrans1D1" presStyleIdx="4" presStyleCnt="5"/>
      <dgm:spPr/>
    </dgm:pt>
  </dgm:ptLst>
  <dgm:cxnLst>
    <dgm:cxn modelId="{385B4802-08D2-4775-A485-85619FAD2F0C}" type="presOf" srcId="{8DE4DCE1-C4FC-493F-A930-0DB0EA34629C}" destId="{50DDD5FC-9BBC-4126-88E7-22C8B0672D27}" srcOrd="0" destOrd="0" presId="urn:microsoft.com/office/officeart/2005/8/layout/cycle6"/>
    <dgm:cxn modelId="{79ABAD07-2513-4A94-AF67-9E7F0CF7CCAA}" type="presOf" srcId="{C45A3969-D0F0-4982-8963-8181513D72BF}" destId="{60DFCE5B-3B74-4AF4-974F-3F28FE555926}" srcOrd="0" destOrd="0" presId="urn:microsoft.com/office/officeart/2005/8/layout/cycle6"/>
    <dgm:cxn modelId="{CAED2B14-ED29-49FD-AAF4-0EE298CD108E}" type="presOf" srcId="{810C3768-E7CA-422E-B529-7F701FA0CB68}" destId="{86AACD46-6ECB-4F19-B1BA-915680E93577}" srcOrd="0" destOrd="0" presId="urn:microsoft.com/office/officeart/2005/8/layout/cycle6"/>
    <dgm:cxn modelId="{2E88CE32-1AB0-4771-B48C-0FB26519AD51}" srcId="{96E1FB5C-3DF9-42BC-A76B-BF9C954BD0F1}" destId="{BD68684F-168F-4A85-8FC3-2B5FE51E0E94}" srcOrd="4" destOrd="0" parTransId="{DEC6BBE1-477B-4867-B0B0-AD0DAFF5A877}" sibTransId="{93A15BA6-64C4-4038-AE16-2A84871C5A6A}"/>
    <dgm:cxn modelId="{27383E61-A7A8-42EA-A37B-7A81C3E20231}" type="presOf" srcId="{BE2C4A5F-4EE2-45B7-A614-A9BAFD11868C}" destId="{5E3C1E4C-661B-454B-A59A-AFA1EEFDD550}" srcOrd="0" destOrd="0" presId="urn:microsoft.com/office/officeart/2005/8/layout/cycle6"/>
    <dgm:cxn modelId="{ADD1C246-8519-4216-9778-B4A68364D935}" type="presOf" srcId="{96E1FB5C-3DF9-42BC-A76B-BF9C954BD0F1}" destId="{CDC03CA3-FD8D-4C6B-ABF0-400F10BDECC2}" srcOrd="0" destOrd="0" presId="urn:microsoft.com/office/officeart/2005/8/layout/cycle6"/>
    <dgm:cxn modelId="{08AC9268-ED74-478A-B01C-750A3EC84BDE}" type="presOf" srcId="{BD68684F-168F-4A85-8FC3-2B5FE51E0E94}" destId="{2E4FB80E-CEAD-400E-895D-BBE0CD352FBD}" srcOrd="0" destOrd="0" presId="urn:microsoft.com/office/officeart/2005/8/layout/cycle6"/>
    <dgm:cxn modelId="{01764D4E-7F8C-43DC-91E3-2722A0CD9127}" type="presOf" srcId="{B3EC7AD6-5B00-474E-8CBC-0CE26A213AB4}" destId="{5D0D7D35-F193-455C-9A2F-898D1ABAAC4C}" srcOrd="0" destOrd="0" presId="urn:microsoft.com/office/officeart/2005/8/layout/cycle6"/>
    <dgm:cxn modelId="{0B8EE56F-9965-424B-8A12-ECA9732B20B8}" srcId="{96E1FB5C-3DF9-42BC-A76B-BF9C954BD0F1}" destId="{51316F2A-C525-48F9-93DD-63DD3C302B05}" srcOrd="0" destOrd="0" parTransId="{4B00A635-1BB9-49CE-A625-E2B787DFED56}" sibTransId="{810C3768-E7CA-422E-B529-7F701FA0CB68}"/>
    <dgm:cxn modelId="{A45BF188-FA11-4A06-BE9B-72781D20D724}" srcId="{96E1FB5C-3DF9-42BC-A76B-BF9C954BD0F1}" destId="{BE2C4A5F-4EE2-45B7-A614-A9BAFD11868C}" srcOrd="1" destOrd="0" parTransId="{E026765E-1479-430B-B1C7-68DC6F504AC9}" sibTransId="{C45A3969-D0F0-4982-8963-8181513D72BF}"/>
    <dgm:cxn modelId="{F4D571B7-443C-44B4-BA2E-12B11203217C}" type="presOf" srcId="{93A15BA6-64C4-4038-AE16-2A84871C5A6A}" destId="{EAED2673-74FF-4FED-8EA2-F97394158F50}" srcOrd="0" destOrd="0" presId="urn:microsoft.com/office/officeart/2005/8/layout/cycle6"/>
    <dgm:cxn modelId="{8CB664BA-0085-438B-96CF-91DA97883E78}" type="presOf" srcId="{D4517072-3447-4890-B8F9-C48CA90F194B}" destId="{869E93F1-F372-4653-BC02-D62353B62678}" srcOrd="0" destOrd="0" presId="urn:microsoft.com/office/officeart/2005/8/layout/cycle6"/>
    <dgm:cxn modelId="{1C71EDC8-1658-4324-B2CE-EBA4560D219C}" type="presOf" srcId="{51316F2A-C525-48F9-93DD-63DD3C302B05}" destId="{73B2822A-4B89-45B4-97E6-26B9E50C03E5}" srcOrd="0" destOrd="0" presId="urn:microsoft.com/office/officeart/2005/8/layout/cycle6"/>
    <dgm:cxn modelId="{32DD72CB-A68A-4DE4-839B-959722E407DF}" srcId="{96E1FB5C-3DF9-42BC-A76B-BF9C954BD0F1}" destId="{D4517072-3447-4890-B8F9-C48CA90F194B}" srcOrd="2" destOrd="0" parTransId="{F109935B-EA6D-4943-AAC1-761E0B556A2B}" sibTransId="{80F611DB-998F-4BBA-B55F-00788A8FD02B}"/>
    <dgm:cxn modelId="{1ED51DD4-90C5-42B6-8E91-9A955F411024}" type="presOf" srcId="{80F611DB-998F-4BBA-B55F-00788A8FD02B}" destId="{27BB12C8-9B1E-4E25-A6E5-B48E4FA6FF4E}" srcOrd="0" destOrd="0" presId="urn:microsoft.com/office/officeart/2005/8/layout/cycle6"/>
    <dgm:cxn modelId="{5FC1FEF2-EED8-453A-93DB-A05785664A5D}" srcId="{96E1FB5C-3DF9-42BC-A76B-BF9C954BD0F1}" destId="{B3EC7AD6-5B00-474E-8CBC-0CE26A213AB4}" srcOrd="3" destOrd="0" parTransId="{111D6030-D278-49C6-AFEF-E730E095847C}" sibTransId="{8DE4DCE1-C4FC-493F-A930-0DB0EA34629C}"/>
    <dgm:cxn modelId="{664570FF-4851-44A4-86EC-55EE7347FDF5}" type="presParOf" srcId="{CDC03CA3-FD8D-4C6B-ABF0-400F10BDECC2}" destId="{73B2822A-4B89-45B4-97E6-26B9E50C03E5}" srcOrd="0" destOrd="0" presId="urn:microsoft.com/office/officeart/2005/8/layout/cycle6"/>
    <dgm:cxn modelId="{7C6A7444-6C1C-4F93-AC82-7C92E331C880}" type="presParOf" srcId="{CDC03CA3-FD8D-4C6B-ABF0-400F10BDECC2}" destId="{A3E60CBF-DA79-4DCC-AEB8-742AC0F3399A}" srcOrd="1" destOrd="0" presId="urn:microsoft.com/office/officeart/2005/8/layout/cycle6"/>
    <dgm:cxn modelId="{85CB487C-5946-4C11-A3B3-0F273578457B}" type="presParOf" srcId="{CDC03CA3-FD8D-4C6B-ABF0-400F10BDECC2}" destId="{86AACD46-6ECB-4F19-B1BA-915680E93577}" srcOrd="2" destOrd="0" presId="urn:microsoft.com/office/officeart/2005/8/layout/cycle6"/>
    <dgm:cxn modelId="{2F0093D0-A8B7-4B6D-91E7-271C39278493}" type="presParOf" srcId="{CDC03CA3-FD8D-4C6B-ABF0-400F10BDECC2}" destId="{5E3C1E4C-661B-454B-A59A-AFA1EEFDD550}" srcOrd="3" destOrd="0" presId="urn:microsoft.com/office/officeart/2005/8/layout/cycle6"/>
    <dgm:cxn modelId="{7B5741BA-FF75-4891-868C-80FBDF6BC1F4}" type="presParOf" srcId="{CDC03CA3-FD8D-4C6B-ABF0-400F10BDECC2}" destId="{5A71B4EE-C471-47F6-A549-24DCF4F84DCC}" srcOrd="4" destOrd="0" presId="urn:microsoft.com/office/officeart/2005/8/layout/cycle6"/>
    <dgm:cxn modelId="{92C1F716-61D2-41CA-A5DD-CE4776479B95}" type="presParOf" srcId="{CDC03CA3-FD8D-4C6B-ABF0-400F10BDECC2}" destId="{60DFCE5B-3B74-4AF4-974F-3F28FE555926}" srcOrd="5" destOrd="0" presId="urn:microsoft.com/office/officeart/2005/8/layout/cycle6"/>
    <dgm:cxn modelId="{45422420-D680-460F-8734-085FCE060CD5}" type="presParOf" srcId="{CDC03CA3-FD8D-4C6B-ABF0-400F10BDECC2}" destId="{869E93F1-F372-4653-BC02-D62353B62678}" srcOrd="6" destOrd="0" presId="urn:microsoft.com/office/officeart/2005/8/layout/cycle6"/>
    <dgm:cxn modelId="{281893DD-A44B-4C76-A138-122309A4C573}" type="presParOf" srcId="{CDC03CA3-FD8D-4C6B-ABF0-400F10BDECC2}" destId="{DCD8034F-E535-4163-9FE0-82A71973EA50}" srcOrd="7" destOrd="0" presId="urn:microsoft.com/office/officeart/2005/8/layout/cycle6"/>
    <dgm:cxn modelId="{544BCE3B-D5CB-4ABE-B310-19B5CE3AEE3B}" type="presParOf" srcId="{CDC03CA3-FD8D-4C6B-ABF0-400F10BDECC2}" destId="{27BB12C8-9B1E-4E25-A6E5-B48E4FA6FF4E}" srcOrd="8" destOrd="0" presId="urn:microsoft.com/office/officeart/2005/8/layout/cycle6"/>
    <dgm:cxn modelId="{41020C8C-1A44-4916-BA5A-01B29B942177}" type="presParOf" srcId="{CDC03CA3-FD8D-4C6B-ABF0-400F10BDECC2}" destId="{5D0D7D35-F193-455C-9A2F-898D1ABAAC4C}" srcOrd="9" destOrd="0" presId="urn:microsoft.com/office/officeart/2005/8/layout/cycle6"/>
    <dgm:cxn modelId="{75B08CF4-5775-4927-A37B-EAF138D826C0}" type="presParOf" srcId="{CDC03CA3-FD8D-4C6B-ABF0-400F10BDECC2}" destId="{0260DEE7-86C9-4E17-B17F-FF8B167AA986}" srcOrd="10" destOrd="0" presId="urn:microsoft.com/office/officeart/2005/8/layout/cycle6"/>
    <dgm:cxn modelId="{72F4DF02-6148-4819-978D-696F5F148A03}" type="presParOf" srcId="{CDC03CA3-FD8D-4C6B-ABF0-400F10BDECC2}" destId="{50DDD5FC-9BBC-4126-88E7-22C8B0672D27}" srcOrd="11" destOrd="0" presId="urn:microsoft.com/office/officeart/2005/8/layout/cycle6"/>
    <dgm:cxn modelId="{174E2A2E-A7E5-4537-A8B6-E4C977FC7808}" type="presParOf" srcId="{CDC03CA3-FD8D-4C6B-ABF0-400F10BDECC2}" destId="{2E4FB80E-CEAD-400E-895D-BBE0CD352FBD}" srcOrd="12" destOrd="0" presId="urn:microsoft.com/office/officeart/2005/8/layout/cycle6"/>
    <dgm:cxn modelId="{A1787B0A-2567-419F-BF1C-CF0A560049D2}" type="presParOf" srcId="{CDC03CA3-FD8D-4C6B-ABF0-400F10BDECC2}" destId="{67938219-2FB4-48E0-83D7-E6A223EF857B}" srcOrd="13" destOrd="0" presId="urn:microsoft.com/office/officeart/2005/8/layout/cycle6"/>
    <dgm:cxn modelId="{A872B02E-8FFF-4AF8-B722-2327D17BF36B}" type="presParOf" srcId="{CDC03CA3-FD8D-4C6B-ABF0-400F10BDECC2}" destId="{EAED2673-74FF-4FED-8EA2-F97394158F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822A-4B89-45B4-97E6-26B9E50C03E5}">
      <dsp:nvSpPr>
        <dsp:cNvPr id="0" name=""/>
        <dsp:cNvSpPr/>
      </dsp:nvSpPr>
      <dsp:spPr>
        <a:xfrm>
          <a:off x="4848823" y="76642"/>
          <a:ext cx="2602874" cy="19917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Strength</a:t>
          </a:r>
        </a:p>
      </dsp:txBody>
      <dsp:txXfrm>
        <a:off x="4946053" y="173872"/>
        <a:ext cx="2408414" cy="1797309"/>
      </dsp:txXfrm>
    </dsp:sp>
    <dsp:sp modelId="{86AACD46-6ECB-4F19-B1BA-915680E93577}">
      <dsp:nvSpPr>
        <dsp:cNvPr id="0" name=""/>
        <dsp:cNvSpPr/>
      </dsp:nvSpPr>
      <dsp:spPr>
        <a:xfrm>
          <a:off x="3868086" y="1398028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3596310" y="87793"/>
              </a:moveTo>
              <a:arcTo wR="2889456" hR="2889456" stAng="17049605" swAng="1539827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C1E4C-661B-454B-A59A-AFA1EEFDD550}">
      <dsp:nvSpPr>
        <dsp:cNvPr id="0" name=""/>
        <dsp:cNvSpPr/>
      </dsp:nvSpPr>
      <dsp:spPr>
        <a:xfrm>
          <a:off x="7308961" y="2076739"/>
          <a:ext cx="3396379" cy="18169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Endurance</a:t>
          </a:r>
        </a:p>
      </dsp:txBody>
      <dsp:txXfrm>
        <a:off x="7397657" y="2165435"/>
        <a:ext cx="3218987" cy="1639545"/>
      </dsp:txXfrm>
    </dsp:sp>
    <dsp:sp modelId="{60DFCE5B-3B74-4AF4-974F-3F28FE555926}">
      <dsp:nvSpPr>
        <dsp:cNvPr id="0" name=""/>
        <dsp:cNvSpPr/>
      </dsp:nvSpPr>
      <dsp:spPr>
        <a:xfrm>
          <a:off x="3366495" y="155557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5727621" y="2347441"/>
              </a:moveTo>
              <a:arcTo wR="2889456" hR="2889456" stAng="20951292" swAng="111381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93F1-F372-4653-BC02-D62353B62678}">
      <dsp:nvSpPr>
        <dsp:cNvPr id="0" name=""/>
        <dsp:cNvSpPr/>
      </dsp:nvSpPr>
      <dsp:spPr>
        <a:xfrm>
          <a:off x="7070330" y="4844177"/>
          <a:ext cx="3164027" cy="1713865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Flexibility</a:t>
          </a:r>
        </a:p>
      </dsp:txBody>
      <dsp:txXfrm>
        <a:off x="7153994" y="4927841"/>
        <a:ext cx="2996699" cy="1546537"/>
      </dsp:txXfrm>
    </dsp:sp>
    <dsp:sp modelId="{27BB12C8-9B1E-4E25-A6E5-B48E4FA6FF4E}">
      <dsp:nvSpPr>
        <dsp:cNvPr id="0" name=""/>
        <dsp:cNvSpPr/>
      </dsp:nvSpPr>
      <dsp:spPr>
        <a:xfrm>
          <a:off x="3535050" y="107021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4130723" y="5498712"/>
              </a:moveTo>
              <a:arcTo wR="2889456" hR="2889456" stAng="3873527" swAng="302948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D7D35-F193-455C-9A2F-898D1ABAAC4C}">
      <dsp:nvSpPr>
        <dsp:cNvPr id="0" name=""/>
        <dsp:cNvSpPr/>
      </dsp:nvSpPr>
      <dsp:spPr>
        <a:xfrm>
          <a:off x="2085646" y="4819292"/>
          <a:ext cx="3447931" cy="17473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Speed</a:t>
          </a:r>
        </a:p>
      </dsp:txBody>
      <dsp:txXfrm>
        <a:off x="2170943" y="4904589"/>
        <a:ext cx="3277337" cy="1576722"/>
      </dsp:txXfrm>
    </dsp:sp>
    <dsp:sp modelId="{50DDD5FC-9BBC-4126-88E7-22C8B0672D27}">
      <dsp:nvSpPr>
        <dsp:cNvPr id="0" name=""/>
        <dsp:cNvSpPr/>
      </dsp:nvSpPr>
      <dsp:spPr>
        <a:xfrm>
          <a:off x="3055301" y="83317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212746" y="3977659"/>
              </a:moveTo>
              <a:arcTo wR="2889456" hR="2889456" stAng="9472563" swAng="1069807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FB80E-CEAD-400E-895D-BBE0CD352FBD}">
      <dsp:nvSpPr>
        <dsp:cNvPr id="0" name=""/>
        <dsp:cNvSpPr/>
      </dsp:nvSpPr>
      <dsp:spPr>
        <a:xfrm>
          <a:off x="1748805" y="1729327"/>
          <a:ext cx="2887712" cy="22005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Coordination, i.e. balance </a:t>
          </a:r>
        </a:p>
      </dsp:txBody>
      <dsp:txXfrm>
        <a:off x="1856226" y="1836748"/>
        <a:ext cx="2672870" cy="1985688"/>
      </dsp:txXfrm>
    </dsp:sp>
    <dsp:sp modelId="{EAED2673-74FF-4FED-8EA2-F97394158F50}">
      <dsp:nvSpPr>
        <dsp:cNvPr id="0" name=""/>
        <dsp:cNvSpPr/>
      </dsp:nvSpPr>
      <dsp:spPr>
        <a:xfrm>
          <a:off x="2434468" y="130824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1396799" y="415404"/>
              </a:moveTo>
              <a:arcTo wR="2889456" hR="2889456" stAng="14333782" swAng="1285350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822A-4B89-45B4-97E6-26B9E50C03E5}">
      <dsp:nvSpPr>
        <dsp:cNvPr id="0" name=""/>
        <dsp:cNvSpPr/>
      </dsp:nvSpPr>
      <dsp:spPr>
        <a:xfrm>
          <a:off x="4848823" y="76642"/>
          <a:ext cx="2602874" cy="19917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Strength</a:t>
          </a:r>
        </a:p>
      </dsp:txBody>
      <dsp:txXfrm>
        <a:off x="4946053" y="173872"/>
        <a:ext cx="2408414" cy="1797309"/>
      </dsp:txXfrm>
    </dsp:sp>
    <dsp:sp modelId="{86AACD46-6ECB-4F19-B1BA-915680E93577}">
      <dsp:nvSpPr>
        <dsp:cNvPr id="0" name=""/>
        <dsp:cNvSpPr/>
      </dsp:nvSpPr>
      <dsp:spPr>
        <a:xfrm>
          <a:off x="3868086" y="1398028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3596310" y="87793"/>
              </a:moveTo>
              <a:arcTo wR="2889456" hR="2889456" stAng="17049605" swAng="1539827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C1E4C-661B-454B-A59A-AFA1EEFDD550}">
      <dsp:nvSpPr>
        <dsp:cNvPr id="0" name=""/>
        <dsp:cNvSpPr/>
      </dsp:nvSpPr>
      <dsp:spPr>
        <a:xfrm>
          <a:off x="7308961" y="2076739"/>
          <a:ext cx="3396379" cy="18169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Endurance</a:t>
          </a:r>
        </a:p>
      </dsp:txBody>
      <dsp:txXfrm>
        <a:off x="7397657" y="2165435"/>
        <a:ext cx="3218987" cy="1639545"/>
      </dsp:txXfrm>
    </dsp:sp>
    <dsp:sp modelId="{60DFCE5B-3B74-4AF4-974F-3F28FE555926}">
      <dsp:nvSpPr>
        <dsp:cNvPr id="0" name=""/>
        <dsp:cNvSpPr/>
      </dsp:nvSpPr>
      <dsp:spPr>
        <a:xfrm>
          <a:off x="3366495" y="155557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5727621" y="2347441"/>
              </a:moveTo>
              <a:arcTo wR="2889456" hR="2889456" stAng="20951292" swAng="111381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93F1-F372-4653-BC02-D62353B62678}">
      <dsp:nvSpPr>
        <dsp:cNvPr id="0" name=""/>
        <dsp:cNvSpPr/>
      </dsp:nvSpPr>
      <dsp:spPr>
        <a:xfrm>
          <a:off x="7070330" y="4844177"/>
          <a:ext cx="3164027" cy="1713865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Flexibility</a:t>
          </a:r>
        </a:p>
      </dsp:txBody>
      <dsp:txXfrm>
        <a:off x="7153994" y="4927841"/>
        <a:ext cx="2996699" cy="1546537"/>
      </dsp:txXfrm>
    </dsp:sp>
    <dsp:sp modelId="{27BB12C8-9B1E-4E25-A6E5-B48E4FA6FF4E}">
      <dsp:nvSpPr>
        <dsp:cNvPr id="0" name=""/>
        <dsp:cNvSpPr/>
      </dsp:nvSpPr>
      <dsp:spPr>
        <a:xfrm>
          <a:off x="3535050" y="107021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4130723" y="5498712"/>
              </a:moveTo>
              <a:arcTo wR="2889456" hR="2889456" stAng="3873527" swAng="302948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D7D35-F193-455C-9A2F-898D1ABAAC4C}">
      <dsp:nvSpPr>
        <dsp:cNvPr id="0" name=""/>
        <dsp:cNvSpPr/>
      </dsp:nvSpPr>
      <dsp:spPr>
        <a:xfrm>
          <a:off x="2085646" y="4819292"/>
          <a:ext cx="3447931" cy="17473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Speed</a:t>
          </a:r>
        </a:p>
      </dsp:txBody>
      <dsp:txXfrm>
        <a:off x="2170943" y="4904589"/>
        <a:ext cx="3277337" cy="1576722"/>
      </dsp:txXfrm>
    </dsp:sp>
    <dsp:sp modelId="{50DDD5FC-9BBC-4126-88E7-22C8B0672D27}">
      <dsp:nvSpPr>
        <dsp:cNvPr id="0" name=""/>
        <dsp:cNvSpPr/>
      </dsp:nvSpPr>
      <dsp:spPr>
        <a:xfrm>
          <a:off x="3055301" y="83317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212746" y="3977659"/>
              </a:moveTo>
              <a:arcTo wR="2889456" hR="2889456" stAng="9472563" swAng="1069807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FB80E-CEAD-400E-895D-BBE0CD352FBD}">
      <dsp:nvSpPr>
        <dsp:cNvPr id="0" name=""/>
        <dsp:cNvSpPr/>
      </dsp:nvSpPr>
      <dsp:spPr>
        <a:xfrm>
          <a:off x="1748805" y="1729327"/>
          <a:ext cx="2887712" cy="22005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Coordination, i.e. balance </a:t>
          </a:r>
        </a:p>
      </dsp:txBody>
      <dsp:txXfrm>
        <a:off x="1856226" y="1836748"/>
        <a:ext cx="2672870" cy="1985688"/>
      </dsp:txXfrm>
    </dsp:sp>
    <dsp:sp modelId="{EAED2673-74FF-4FED-8EA2-F97394158F50}">
      <dsp:nvSpPr>
        <dsp:cNvPr id="0" name=""/>
        <dsp:cNvSpPr/>
      </dsp:nvSpPr>
      <dsp:spPr>
        <a:xfrm>
          <a:off x="2434468" y="130824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1396799" y="415404"/>
              </a:moveTo>
              <a:arcTo wR="2889456" hR="2889456" stAng="14333782" swAng="1285350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822A-4B89-45B4-97E6-26B9E50C03E5}">
      <dsp:nvSpPr>
        <dsp:cNvPr id="0" name=""/>
        <dsp:cNvSpPr/>
      </dsp:nvSpPr>
      <dsp:spPr>
        <a:xfrm>
          <a:off x="4848823" y="76642"/>
          <a:ext cx="2602874" cy="19917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Strength</a:t>
          </a:r>
        </a:p>
      </dsp:txBody>
      <dsp:txXfrm>
        <a:off x="4946053" y="173872"/>
        <a:ext cx="2408414" cy="1797309"/>
      </dsp:txXfrm>
    </dsp:sp>
    <dsp:sp modelId="{86AACD46-6ECB-4F19-B1BA-915680E93577}">
      <dsp:nvSpPr>
        <dsp:cNvPr id="0" name=""/>
        <dsp:cNvSpPr/>
      </dsp:nvSpPr>
      <dsp:spPr>
        <a:xfrm>
          <a:off x="3868086" y="1398028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3596310" y="87793"/>
              </a:moveTo>
              <a:arcTo wR="2889456" hR="2889456" stAng="17049605" swAng="1539827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C1E4C-661B-454B-A59A-AFA1EEFDD550}">
      <dsp:nvSpPr>
        <dsp:cNvPr id="0" name=""/>
        <dsp:cNvSpPr/>
      </dsp:nvSpPr>
      <dsp:spPr>
        <a:xfrm>
          <a:off x="7308961" y="2076739"/>
          <a:ext cx="3396379" cy="18169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Endurance</a:t>
          </a:r>
        </a:p>
      </dsp:txBody>
      <dsp:txXfrm>
        <a:off x="7397657" y="2165435"/>
        <a:ext cx="3218987" cy="1639545"/>
      </dsp:txXfrm>
    </dsp:sp>
    <dsp:sp modelId="{60DFCE5B-3B74-4AF4-974F-3F28FE555926}">
      <dsp:nvSpPr>
        <dsp:cNvPr id="0" name=""/>
        <dsp:cNvSpPr/>
      </dsp:nvSpPr>
      <dsp:spPr>
        <a:xfrm>
          <a:off x="3366495" y="155557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5727621" y="2347441"/>
              </a:moveTo>
              <a:arcTo wR="2889456" hR="2889456" stAng="20951292" swAng="111381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93F1-F372-4653-BC02-D62353B62678}">
      <dsp:nvSpPr>
        <dsp:cNvPr id="0" name=""/>
        <dsp:cNvSpPr/>
      </dsp:nvSpPr>
      <dsp:spPr>
        <a:xfrm>
          <a:off x="7070330" y="4844177"/>
          <a:ext cx="3164027" cy="1713865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Flexibility</a:t>
          </a:r>
        </a:p>
      </dsp:txBody>
      <dsp:txXfrm>
        <a:off x="7153994" y="4927841"/>
        <a:ext cx="2996699" cy="1546537"/>
      </dsp:txXfrm>
    </dsp:sp>
    <dsp:sp modelId="{27BB12C8-9B1E-4E25-A6E5-B48E4FA6FF4E}">
      <dsp:nvSpPr>
        <dsp:cNvPr id="0" name=""/>
        <dsp:cNvSpPr/>
      </dsp:nvSpPr>
      <dsp:spPr>
        <a:xfrm>
          <a:off x="3535050" y="1070211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4130723" y="5498712"/>
              </a:moveTo>
              <a:arcTo wR="2889456" hR="2889456" stAng="3873527" swAng="302948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D7D35-F193-455C-9A2F-898D1ABAAC4C}">
      <dsp:nvSpPr>
        <dsp:cNvPr id="0" name=""/>
        <dsp:cNvSpPr/>
      </dsp:nvSpPr>
      <dsp:spPr>
        <a:xfrm>
          <a:off x="2085646" y="4819292"/>
          <a:ext cx="3447931" cy="17473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Speed</a:t>
          </a:r>
        </a:p>
      </dsp:txBody>
      <dsp:txXfrm>
        <a:off x="2170943" y="4904589"/>
        <a:ext cx="3277337" cy="1576722"/>
      </dsp:txXfrm>
    </dsp:sp>
    <dsp:sp modelId="{50DDD5FC-9BBC-4126-88E7-22C8B0672D27}">
      <dsp:nvSpPr>
        <dsp:cNvPr id="0" name=""/>
        <dsp:cNvSpPr/>
      </dsp:nvSpPr>
      <dsp:spPr>
        <a:xfrm>
          <a:off x="3055301" y="83317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212746" y="3977659"/>
              </a:moveTo>
              <a:arcTo wR="2889456" hR="2889456" stAng="9472563" swAng="1069807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FB80E-CEAD-400E-895D-BBE0CD352FBD}">
      <dsp:nvSpPr>
        <dsp:cNvPr id="0" name=""/>
        <dsp:cNvSpPr/>
      </dsp:nvSpPr>
      <dsp:spPr>
        <a:xfrm>
          <a:off x="1748805" y="1729327"/>
          <a:ext cx="2887712" cy="22005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Coordination, i.e. balance </a:t>
          </a:r>
        </a:p>
      </dsp:txBody>
      <dsp:txXfrm>
        <a:off x="1856226" y="1836748"/>
        <a:ext cx="2672870" cy="1985688"/>
      </dsp:txXfrm>
    </dsp:sp>
    <dsp:sp modelId="{EAED2673-74FF-4FED-8EA2-F97394158F50}">
      <dsp:nvSpPr>
        <dsp:cNvPr id="0" name=""/>
        <dsp:cNvSpPr/>
      </dsp:nvSpPr>
      <dsp:spPr>
        <a:xfrm>
          <a:off x="2434468" y="1308245"/>
          <a:ext cx="5778913" cy="5778913"/>
        </a:xfrm>
        <a:custGeom>
          <a:avLst/>
          <a:gdLst/>
          <a:ahLst/>
          <a:cxnLst/>
          <a:rect l="0" t="0" r="0" b="0"/>
          <a:pathLst>
            <a:path>
              <a:moveTo>
                <a:pt x="1396799" y="415404"/>
              </a:moveTo>
              <a:arcTo wR="2889456" hR="2889456" stAng="14333782" swAng="1285350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FFD4-892F-4341-A70F-5EFC882F7B5F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3E9E-61C4-4626-9B15-38D82366A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4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sind die 7 koordinativen Fähigkeiten auf Englisch:</a:t>
            </a:r>
          </a:p>
          <a:p>
            <a:r>
              <a:rPr lang="de-DE" b="1" dirty="0"/>
              <a:t>Differenzierungsfähigkeit</a:t>
            </a:r>
            <a:r>
              <a:rPr lang="de-DE" dirty="0"/>
              <a:t> → </a:t>
            </a:r>
            <a:r>
              <a:rPr lang="de-DE" b="1" dirty="0"/>
              <a:t>Differentiation ability</a:t>
            </a:r>
            <a:r>
              <a:rPr lang="de-DE" dirty="0"/>
              <a:t> (oder </a:t>
            </a:r>
            <a:r>
              <a:rPr lang="de-DE" b="1" dirty="0"/>
              <a:t>Kinesthetic differentiation</a:t>
            </a:r>
            <a:r>
              <a:rPr lang="de-DE" dirty="0"/>
              <a:t>)</a:t>
            </a:r>
          </a:p>
          <a:p>
            <a:r>
              <a:rPr lang="de-DE" b="1" dirty="0"/>
              <a:t>Kopplungsfähigkeit</a:t>
            </a:r>
            <a:r>
              <a:rPr lang="de-DE" dirty="0"/>
              <a:t> → </a:t>
            </a:r>
            <a:r>
              <a:rPr lang="de-DE" b="1" dirty="0"/>
              <a:t>Coupling ability</a:t>
            </a:r>
            <a:r>
              <a:rPr lang="de-DE" dirty="0"/>
              <a:t> (oder </a:t>
            </a:r>
            <a:r>
              <a:rPr lang="de-DE" b="1" dirty="0"/>
              <a:t>Combination ability</a:t>
            </a:r>
            <a:r>
              <a:rPr lang="de-DE" dirty="0"/>
              <a:t>)</a:t>
            </a:r>
          </a:p>
          <a:p>
            <a:r>
              <a:rPr lang="de-DE" b="1" dirty="0"/>
              <a:t>Orientierungsfähigkeit</a:t>
            </a:r>
            <a:r>
              <a:rPr lang="de-DE" dirty="0"/>
              <a:t> → </a:t>
            </a:r>
            <a:r>
              <a:rPr lang="de-DE" b="1" dirty="0"/>
              <a:t>Spatial orientation ability</a:t>
            </a:r>
            <a:r>
              <a:rPr lang="de-DE" dirty="0"/>
              <a:t> (oder </a:t>
            </a:r>
            <a:r>
              <a:rPr lang="de-DE" b="1" dirty="0"/>
              <a:t>Orientation ability</a:t>
            </a:r>
            <a:r>
              <a:rPr lang="de-DE" dirty="0"/>
              <a:t>)</a:t>
            </a:r>
          </a:p>
          <a:p>
            <a:r>
              <a:rPr lang="de-DE" b="1" dirty="0"/>
              <a:t>Gleichgewichtsfähigkeit</a:t>
            </a:r>
            <a:r>
              <a:rPr lang="de-DE" dirty="0"/>
              <a:t> → </a:t>
            </a:r>
            <a:r>
              <a:rPr lang="de-DE" b="1" dirty="0"/>
              <a:t>Balance ability</a:t>
            </a:r>
            <a:r>
              <a:rPr lang="de-DE" dirty="0"/>
              <a:t> (oder </a:t>
            </a:r>
            <a:r>
              <a:rPr lang="de-DE" b="1" dirty="0"/>
              <a:t>Equilibrium ability</a:t>
            </a:r>
            <a:r>
              <a:rPr lang="de-DE" dirty="0"/>
              <a:t>)</a:t>
            </a:r>
          </a:p>
          <a:p>
            <a:r>
              <a:rPr lang="de-DE" b="1" dirty="0"/>
              <a:t>Rhythmisierungsfähigkeit</a:t>
            </a:r>
            <a:r>
              <a:rPr lang="de-DE" dirty="0"/>
              <a:t> → </a:t>
            </a:r>
            <a:r>
              <a:rPr lang="de-DE" b="1" dirty="0"/>
              <a:t>Rhythm ability</a:t>
            </a:r>
            <a:r>
              <a:rPr lang="de-DE" dirty="0"/>
              <a:t> (oder </a:t>
            </a:r>
            <a:r>
              <a:rPr lang="de-DE" b="1" dirty="0"/>
              <a:t>Rhythmic ability</a:t>
            </a:r>
            <a:r>
              <a:rPr lang="de-DE" dirty="0"/>
              <a:t>)</a:t>
            </a:r>
          </a:p>
          <a:p>
            <a:r>
              <a:rPr lang="de-DE" b="1" dirty="0"/>
              <a:t>Reaktionsfähigkeit</a:t>
            </a:r>
            <a:r>
              <a:rPr lang="de-DE" dirty="0"/>
              <a:t> → </a:t>
            </a:r>
            <a:r>
              <a:rPr lang="de-DE" b="1" dirty="0"/>
              <a:t>Reaction ability</a:t>
            </a:r>
            <a:r>
              <a:rPr lang="de-DE" dirty="0"/>
              <a:t> (oder </a:t>
            </a:r>
            <a:r>
              <a:rPr lang="de-DE" b="1" dirty="0"/>
              <a:t>Response ability</a:t>
            </a:r>
            <a:r>
              <a:rPr lang="de-DE" dirty="0"/>
              <a:t>)</a:t>
            </a:r>
          </a:p>
          <a:p>
            <a:r>
              <a:rPr lang="de-DE" b="1" dirty="0"/>
              <a:t>Umstellungsfähigkeit</a:t>
            </a:r>
            <a:r>
              <a:rPr lang="de-DE" dirty="0"/>
              <a:t> → </a:t>
            </a:r>
            <a:r>
              <a:rPr lang="de-DE" b="1" dirty="0"/>
              <a:t>Adaptation ability</a:t>
            </a:r>
            <a:r>
              <a:rPr lang="de-DE" dirty="0"/>
              <a:t> (oder </a:t>
            </a:r>
            <a:r>
              <a:rPr lang="de-DE" b="1" dirty="0"/>
              <a:t>Motor adaptation ability</a:t>
            </a:r>
            <a:r>
              <a:rPr lang="de-DE" dirty="0"/>
              <a:t>)</a:t>
            </a:r>
          </a:p>
          <a:p>
            <a:r>
              <a:rPr lang="de-DE" b="1" dirty="0"/>
              <a:t>Im wissenschaftlichen Kontext</a:t>
            </a:r>
            <a:r>
              <a:rPr lang="de-DE" dirty="0"/>
              <a:t> werden sie oft als </a:t>
            </a:r>
            <a:r>
              <a:rPr lang="de-DE" b="1" dirty="0"/>
              <a:t>"coordinative abilities"</a:t>
            </a:r>
            <a:r>
              <a:rPr lang="de-DE" dirty="0"/>
              <a:t> oder </a:t>
            </a:r>
            <a:r>
              <a:rPr lang="de-DE" b="1" dirty="0"/>
              <a:t>"coordination skills"</a:t>
            </a:r>
            <a:r>
              <a:rPr lang="de-DE" dirty="0"/>
              <a:t> bezeichnet.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33E9E-61C4-4626-9B15-38D82366AB8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68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load management in coordination training means: increase complexity. Load management in strength training means for example, increase the repetitions or increase or add more weights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33E9E-61C4-4626-9B15-38D82366AB8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93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Bleu électrique&#10;&#10;Le contenu généré par l’IA peut être incorrect.">
            <a:extLst>
              <a:ext uri="{FF2B5EF4-FFF2-40B4-BE49-F238E27FC236}">
                <a16:creationId xmlns:a16="http://schemas.microsoft.com/office/drawing/2014/main" id="{39A2657D-916E-1C87-A904-84A7536CD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Caractère coloré, Graphique, ligne&#10;&#10;Le contenu généré par l’IA peut être incorrect.">
            <a:extLst>
              <a:ext uri="{FF2B5EF4-FFF2-40B4-BE49-F238E27FC236}">
                <a16:creationId xmlns:a16="http://schemas.microsoft.com/office/drawing/2014/main" id="{FA9034DB-5FA7-F2B8-C67B-D2B54D8AC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0B1227-6B59-5A5A-75F6-728D66C5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>
            <a:outerShdw blurRad="114300" dist="38100" dir="5400000" algn="ctr" rotWithShape="0">
              <a:schemeClr val="tx1"/>
            </a:outerShdw>
          </a:effectLst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DBC76-4EFB-A2E9-1964-12FF619D8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114300" dist="38100" dir="54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3A5DB-69E4-5F69-88D4-B562D970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10EF-A953-7843-A1F8-822A45E8E131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80988-224A-F667-DC51-EC319C37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27805-9428-8E15-63B2-51460835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B786-E5F8-A743-BAEA-8C6C76C01EA9}" type="slidenum">
              <a:rPr lang="fr-FR" smtClean="0"/>
              <a:t>‹Nr.›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510C28C2-C979-4EBA-9948-96A85D2F45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008" y="5881892"/>
            <a:ext cx="2372139" cy="545592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EC580A9B-BE38-1CF0-80B0-FFBE295762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722" y="5816503"/>
            <a:ext cx="1095077" cy="6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apture d’écran, Caractère coloré, Graphique, ligne&#10;&#10;Le contenu généré par l’IA peut être incorrect.">
            <a:extLst>
              <a:ext uri="{FF2B5EF4-FFF2-40B4-BE49-F238E27FC236}">
                <a16:creationId xmlns:a16="http://schemas.microsoft.com/office/drawing/2014/main" id="{EBEEBA12-0096-0B14-4A3A-9E1C96540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EC55AF-F5BE-3089-10D9-28E965B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55962-8402-7E10-EF8C-E51C7A46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087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30CAE65-31D6-0116-331D-6A051BAAEE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008" y="5881892"/>
            <a:ext cx="2372139" cy="545592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CE0B65A1-4EBD-B89E-918B-54AF73981F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722" y="5816503"/>
            <a:ext cx="1095077" cy="6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gradFill flip="none" rotWithShape="1">
          <a:gsLst>
            <a:gs pos="0">
              <a:schemeClr val="tx1">
                <a:lumMod val="100000"/>
              </a:schemeClr>
            </a:gs>
            <a:gs pos="86000">
              <a:schemeClr val="accent2"/>
            </a:gs>
            <a:gs pos="44000">
              <a:schemeClr val="accent1"/>
            </a:gs>
            <a:gs pos="70000">
              <a:schemeClr val="accent3"/>
            </a:gs>
            <a:gs pos="100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Caractère coloré, Graphique, ligne&#10;&#10;Le contenu généré par l’IA peut être incorrect.">
            <a:extLst>
              <a:ext uri="{FF2B5EF4-FFF2-40B4-BE49-F238E27FC236}">
                <a16:creationId xmlns:a16="http://schemas.microsoft.com/office/drawing/2014/main" id="{7F985217-B6A5-EEE8-1613-1B56EC5FF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59A40B-D02A-651D-3D69-645DCDA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852737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394165-38DC-2063-F704-3A715644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14820"/>
            <a:ext cx="10515600" cy="1500187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F95C492-A3A0-0ED3-4E65-8901BCBAF1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008" y="5881892"/>
            <a:ext cx="2372139" cy="54559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CD1D3D4-C4CF-FAE9-9C8E-6B8617AF1E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722" y="5816503"/>
            <a:ext cx="1095077" cy="6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Symétrie, capture d’écran, cercle, art&#10;&#10;Le contenu généré par l’IA peut être incorrect.">
            <a:extLst>
              <a:ext uri="{FF2B5EF4-FFF2-40B4-BE49-F238E27FC236}">
                <a16:creationId xmlns:a16="http://schemas.microsoft.com/office/drawing/2014/main" id="{87ACD295-EDAE-DB8C-B1EA-1E3EB281E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CF83A3-3A1A-4D25-82A8-C207285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DB99A41-EE92-566A-3782-B5C20E91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08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83A51662-626B-A249-7BAA-214633A4B9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300" y="5826124"/>
            <a:ext cx="1079500" cy="6667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B15E26-9C76-EA46-9DCE-B59F776EE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3008" y="5890617"/>
            <a:ext cx="2372139" cy="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Symétrie, capture d’écran, cercle, art&#10;&#10;Le contenu généré par l’IA peut être incorrect.">
            <a:extLst>
              <a:ext uri="{FF2B5EF4-FFF2-40B4-BE49-F238E27FC236}">
                <a16:creationId xmlns:a16="http://schemas.microsoft.com/office/drawing/2014/main" id="{87ACD295-EDAE-DB8C-B1EA-1E3EB281E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CF83A3-3A1A-4D25-82A8-C207285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DB99A41-EE92-566A-3782-B5C20E91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08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788FBF4-C49E-C8EE-AE2D-1F9103BE00D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300" y="5826124"/>
            <a:ext cx="1079500" cy="666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82A751-9D12-9F38-BF3E-1DE6B51968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3008" y="5890617"/>
            <a:ext cx="2372139" cy="5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3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95D222-1BB7-6E27-F5F8-A84F1F3A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6AFEC-0955-CD11-264B-34768EF0C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3DDBB-D471-5B0B-7FFE-F15A743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110EF-A953-7843-A1F8-822A45E8E131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49AEDE-2907-4914-625D-05527C81A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96157-0EFB-6B0F-3737-EF406A942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46B786-E5F8-A743-BAEA-8C6C76C01EA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4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99906-0D81-4623-45CE-029475EE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0085"/>
            <a:ext cx="9144000" cy="1317171"/>
          </a:xfrm>
          <a:effectLst>
            <a:outerShdw blurRad="215189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fr-FR" b="1" i="1" dirty="0"/>
              <a:t>Move it!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D3E43B-4681-9A41-0402-050384DCF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215189" dist="50800" dir="54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r>
              <a:rPr lang="fr-FR" dirty="0"/>
              <a:t>with Dr. Stephanie Woschek</a:t>
            </a:r>
          </a:p>
          <a:p>
            <a:endParaRPr lang="fr-FR" dirty="0"/>
          </a:p>
          <a:p>
            <a:r>
              <a:rPr lang="fr-FR" dirty="0"/>
              <a:t>in Berlin</a:t>
            </a:r>
          </a:p>
          <a:p>
            <a:r>
              <a:rPr lang="fr-FR" dirty="0"/>
              <a:t>on Friday, 24th April 2026</a:t>
            </a:r>
          </a:p>
        </p:txBody>
      </p:sp>
    </p:spTree>
    <p:extLst>
      <p:ext uri="{BB962C8B-B14F-4D97-AF65-F5344CB8AC3E}">
        <p14:creationId xmlns:p14="http://schemas.microsoft.com/office/powerpoint/2010/main" val="210493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C37E7-9068-5BB4-7628-BF9C3933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28" y="3820884"/>
            <a:ext cx="10156372" cy="1325563"/>
          </a:xfrm>
        </p:spPr>
        <p:txBody>
          <a:bodyPr/>
          <a:lstStyle/>
          <a:p>
            <a:r>
              <a:rPr lang="fr-FR" dirty="0"/>
              <a:t>The five motor abilities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80F636C-CB19-9420-366D-A7545D225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559593"/>
              </p:ext>
            </p:extLst>
          </p:nvPr>
        </p:nvGraphicFramePr>
        <p:xfrm>
          <a:off x="0" y="206829"/>
          <a:ext cx="12315373" cy="6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0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C05DF-53C0-CB46-0DE9-33020F3A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255B8-F1CC-D392-5F10-201FC576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28" y="3820884"/>
            <a:ext cx="10156372" cy="1325563"/>
          </a:xfrm>
        </p:spPr>
        <p:txBody>
          <a:bodyPr/>
          <a:lstStyle/>
          <a:p>
            <a:r>
              <a:rPr lang="fr-FR" dirty="0"/>
              <a:t>The five motor abilities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68522B7-F559-F666-9E5A-7A0A0E05A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6274"/>
              </p:ext>
            </p:extLst>
          </p:nvPr>
        </p:nvGraphicFramePr>
        <p:xfrm>
          <a:off x="0" y="206829"/>
          <a:ext cx="12315373" cy="6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8A3E6B67-AA40-287A-E0B9-710E500BED20}"/>
              </a:ext>
            </a:extLst>
          </p:cNvPr>
          <p:cNvSpPr/>
          <p:nvPr/>
        </p:nvSpPr>
        <p:spPr>
          <a:xfrm>
            <a:off x="1291769" y="1513116"/>
            <a:ext cx="3868059" cy="304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88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FE28-CD69-D665-B2A8-660B19C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Coordination abilities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13F3F-A366-02B6-694C-99FE4703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Differentiation ability/kinastethic differentiation</a:t>
            </a:r>
          </a:p>
          <a:p>
            <a:r>
              <a:rPr lang="de-DE" b="1" dirty="0"/>
              <a:t>Coupling ability/combination ability</a:t>
            </a:r>
            <a:endParaRPr lang="de-DE" dirty="0"/>
          </a:p>
          <a:p>
            <a:r>
              <a:rPr lang="de-DE" b="1" dirty="0"/>
              <a:t>Spatial orientation ability</a:t>
            </a:r>
          </a:p>
          <a:p>
            <a:r>
              <a:rPr lang="de-DE" b="1" dirty="0"/>
              <a:t>Balance ability</a:t>
            </a:r>
          </a:p>
          <a:p>
            <a:r>
              <a:rPr lang="de-DE" b="1" dirty="0"/>
              <a:t>Rhythm ability</a:t>
            </a:r>
            <a:r>
              <a:rPr lang="de-DE" dirty="0"/>
              <a:t> </a:t>
            </a:r>
          </a:p>
          <a:p>
            <a:r>
              <a:rPr lang="de-DE" b="1" dirty="0"/>
              <a:t>Reaction ability</a:t>
            </a:r>
            <a:r>
              <a:rPr lang="de-DE" dirty="0"/>
              <a:t> </a:t>
            </a:r>
          </a:p>
          <a:p>
            <a:r>
              <a:rPr lang="de-DE" b="1" dirty="0"/>
              <a:t>Adaptation ability</a:t>
            </a:r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E3C93AF-2F37-CB3C-E877-4B11D5C513A3}"/>
              </a:ext>
            </a:extLst>
          </p:cNvPr>
          <p:cNvSpPr/>
          <p:nvPr/>
        </p:nvSpPr>
        <p:spPr>
          <a:xfrm>
            <a:off x="627740" y="2209800"/>
            <a:ext cx="7035803" cy="642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1E4DAB8-C054-B893-ED3F-01C640770B7C}"/>
              </a:ext>
            </a:extLst>
          </p:cNvPr>
          <p:cNvSpPr/>
          <p:nvPr/>
        </p:nvSpPr>
        <p:spPr>
          <a:xfrm>
            <a:off x="366483" y="3821064"/>
            <a:ext cx="7035803" cy="642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69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6C674-E5EB-958C-00C2-15B3E589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Practice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1648FF-CC4A-6C25-527E-E2B39A8C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720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Warm-Up</a:t>
            </a:r>
          </a:p>
          <a:p>
            <a:endParaRPr lang="de-DE" dirty="0"/>
          </a:p>
          <a:p>
            <a:r>
              <a:rPr lang="de-DE" dirty="0"/>
              <a:t>Finger exercise: Hare and Hound</a:t>
            </a:r>
          </a:p>
          <a:p>
            <a:endParaRPr lang="de-DE" dirty="0"/>
          </a:p>
          <a:p>
            <a:r>
              <a:rPr lang="de-DE" dirty="0"/>
              <a:t>Arm exercise: the police man/the police woman</a:t>
            </a:r>
          </a:p>
          <a:p>
            <a:endParaRPr lang="de-DE" dirty="0"/>
          </a:p>
          <a:p>
            <a:r>
              <a:rPr lang="de-DE" dirty="0"/>
              <a:t>Whole body coordination: </a:t>
            </a:r>
          </a:p>
          <a:p>
            <a:pPr lvl="1"/>
            <a:r>
              <a:rPr lang="de-DE" dirty="0"/>
              <a:t>Feet: side – to – side</a:t>
            </a:r>
          </a:p>
          <a:p>
            <a:pPr lvl="1"/>
            <a:r>
              <a:rPr lang="de-DE" dirty="0"/>
              <a:t>Arms: the police man/the police woman</a:t>
            </a:r>
          </a:p>
          <a:p>
            <a:pPr lvl="1"/>
            <a:r>
              <a:rPr lang="de-DE" dirty="0"/>
              <a:t>Final challenges</a:t>
            </a:r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4E697F19-6A76-0730-7DB4-D55DC0E820D2}"/>
              </a:ext>
            </a:extLst>
          </p:cNvPr>
          <p:cNvSpPr/>
          <p:nvPr/>
        </p:nvSpPr>
        <p:spPr>
          <a:xfrm>
            <a:off x="8033657" y="365124"/>
            <a:ext cx="4234543" cy="528456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Increase complexity!</a:t>
            </a:r>
          </a:p>
        </p:txBody>
      </p:sp>
    </p:spTree>
    <p:extLst>
      <p:ext uri="{BB962C8B-B14F-4D97-AF65-F5344CB8AC3E}">
        <p14:creationId xmlns:p14="http://schemas.microsoft.com/office/powerpoint/2010/main" val="361755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46B84-BA85-2565-F13C-7D43F632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2D08D-8BAB-0F8D-2D4D-19293DF3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28" y="3820884"/>
            <a:ext cx="10156372" cy="1325563"/>
          </a:xfrm>
        </p:spPr>
        <p:txBody>
          <a:bodyPr/>
          <a:lstStyle/>
          <a:p>
            <a:r>
              <a:rPr lang="fr-FR" dirty="0"/>
              <a:t>The five motor abilities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4066EFA-4BC5-16A1-FDD6-B55B3B02A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557016"/>
              </p:ext>
            </p:extLst>
          </p:nvPr>
        </p:nvGraphicFramePr>
        <p:xfrm>
          <a:off x="0" y="206829"/>
          <a:ext cx="12315373" cy="6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D9C94CC-C3F6-71E1-6EF9-96F8DFA25447}"/>
              </a:ext>
            </a:extLst>
          </p:cNvPr>
          <p:cNvSpPr/>
          <p:nvPr/>
        </p:nvSpPr>
        <p:spPr>
          <a:xfrm>
            <a:off x="6701969" y="4245430"/>
            <a:ext cx="3868059" cy="304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A071382-AAD0-8CCB-C276-CB855ED3EFD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Cool-Down</a:t>
            </a:r>
          </a:p>
        </p:txBody>
      </p:sp>
    </p:spTree>
    <p:extLst>
      <p:ext uri="{BB962C8B-B14F-4D97-AF65-F5344CB8AC3E}">
        <p14:creationId xmlns:p14="http://schemas.microsoft.com/office/powerpoint/2010/main" val="111959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738E-36CF-5C60-2822-9059A713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3EB23-6D7A-3840-4169-5F944B33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5096"/>
            <a:ext cx="10515600" cy="1123756"/>
          </a:xfrm>
        </p:spPr>
        <p:txBody>
          <a:bodyPr/>
          <a:lstStyle/>
          <a:p>
            <a:r>
              <a:rPr lang="fr-FR" dirty="0"/>
              <a:t>Thank you!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17076-7ADB-A7B9-DF7E-E1EEE396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489" y="2877014"/>
            <a:ext cx="4899877" cy="2337993"/>
          </a:xfrm>
        </p:spPr>
        <p:txBody>
          <a:bodyPr>
            <a:normAutofit/>
          </a:bodyPr>
          <a:lstStyle/>
          <a:p>
            <a:r>
              <a:rPr lang="fr-FR" dirty="0"/>
              <a:t>Contact Details:</a:t>
            </a:r>
          </a:p>
          <a:p>
            <a:br>
              <a:rPr lang="fr-FR" dirty="0"/>
            </a:br>
            <a:r>
              <a:rPr lang="fr-FR" dirty="0"/>
              <a:t>Dr. Stephanie Woschek</a:t>
            </a:r>
          </a:p>
          <a:p>
            <a:r>
              <a:rPr lang="fr-FR" dirty="0"/>
              <a:t>E-Mail: woschek@dmsg.de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CCAC13-0B37-E070-54CB-81F9EB65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785" y="1351527"/>
            <a:ext cx="2700059" cy="2700059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5AE32EB-54BE-48E6-07DD-5060A529D6A2}"/>
              </a:ext>
            </a:extLst>
          </p:cNvPr>
          <p:cNvSpPr txBox="1">
            <a:spLocks/>
          </p:cNvSpPr>
          <p:nvPr/>
        </p:nvSpPr>
        <p:spPr>
          <a:xfrm>
            <a:off x="8121028" y="4423271"/>
            <a:ext cx="3409331" cy="79173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DMSG-AKADEMIE </a:t>
            </a:r>
          </a:p>
          <a:p>
            <a:r>
              <a:rPr lang="fr-FR" dirty="0"/>
              <a:t>https://akademie.dmsg.-de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B83EA3-DC44-721B-8A1E-388AB92F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32" y="5215007"/>
            <a:ext cx="5285018" cy="12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06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1">
  <a:themeElements>
    <a:clrScheme name="EMSP">
      <a:dk1>
        <a:srgbClr val="2C1591"/>
      </a:dk1>
      <a:lt1>
        <a:srgbClr val="FFFFFF"/>
      </a:lt1>
      <a:dk2>
        <a:srgbClr val="2C1591"/>
      </a:dk2>
      <a:lt2>
        <a:srgbClr val="E8E8E8"/>
      </a:lt2>
      <a:accent1>
        <a:srgbClr val="0A66DB"/>
      </a:accent1>
      <a:accent2>
        <a:srgbClr val="F07C12"/>
      </a:accent2>
      <a:accent3>
        <a:srgbClr val="00A79B"/>
      </a:accent3>
      <a:accent4>
        <a:srgbClr val="FFCAFF"/>
      </a:accent4>
      <a:accent5>
        <a:srgbClr val="2D1591"/>
      </a:accent5>
      <a:accent6>
        <a:srgbClr val="0966DA"/>
      </a:accent6>
      <a:hlink>
        <a:srgbClr val="0966DA"/>
      </a:hlink>
      <a:folHlink>
        <a:srgbClr val="00A7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̀me1" id="{4D823BC6-DF29-4740-8A13-B334F14A915C}" vid="{9D9B994F-48AD-3C42-8C1C-7CE0B8EC811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0cae71-0131-45ec-9034-1b70a6b6b7b0">
      <Terms xmlns="http://schemas.microsoft.com/office/infopath/2007/PartnerControls"/>
    </lcf76f155ced4ddcb4097134ff3c332f>
    <TaxCatchAll xmlns="4c0fa6c8-7c2f-45b0-8a3c-fcae6b094f72" xsi:nil="true"/>
    <Comments xmlns="ac0cae71-0131-45ec-9034-1b70a6b6b7b0" xsi:nil="true"/>
    <Responsible xmlns="ac0cae71-0131-45ec-9034-1b70a6b6b7b0">
      <UserInfo>
        <DisplayName/>
        <AccountId xsi:nil="true"/>
        <AccountType/>
      </UserInfo>
    </Responsib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445E62B25AE438CAEEB05A25E34CA" ma:contentTypeVersion="15" ma:contentTypeDescription="Create a new document." ma:contentTypeScope="" ma:versionID="50e507ef316eab39c538c5488b0bc21a">
  <xsd:schema xmlns:xsd="http://www.w3.org/2001/XMLSchema" xmlns:xs="http://www.w3.org/2001/XMLSchema" xmlns:p="http://schemas.microsoft.com/office/2006/metadata/properties" xmlns:ns2="ac0cae71-0131-45ec-9034-1b70a6b6b7b0" xmlns:ns3="4c0fa6c8-7c2f-45b0-8a3c-fcae6b094f72" targetNamespace="http://schemas.microsoft.com/office/2006/metadata/properties" ma:root="true" ma:fieldsID="2c86b03c25405847f336bc54e8a35528" ns2:_="" ns3:_="">
    <xsd:import namespace="ac0cae71-0131-45ec-9034-1b70a6b6b7b0"/>
    <xsd:import namespace="4c0fa6c8-7c2f-45b0-8a3c-fcae6b094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Comments" minOccurs="0"/>
                <xsd:element ref="ns2:Responsible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cae71-0131-45ec-9034-1b70a6b6b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1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Responsible" ma:index="13" nillable="true" ma:displayName="Responsible" ma:format="Dropdown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def8b75-11fc-4bd2-a1b2-e7fef886c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a6c8-7c2f-45b0-8a3c-fcae6b094f7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65e78b4-95fa-44b4-a917-84d46eab776a}" ma:internalName="TaxCatchAll" ma:showField="CatchAllData" ma:web="4c0fa6c8-7c2f-45b0-8a3c-fcae6b094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C3DF5C-8EFB-4587-90EC-A0B301E61878}">
  <ds:schemaRefs>
    <ds:schemaRef ds:uri="http://schemas.microsoft.com/office/2006/metadata/properties"/>
    <ds:schemaRef ds:uri="http://schemas.microsoft.com/office/infopath/2007/PartnerControls"/>
    <ds:schemaRef ds:uri="ac0cae71-0131-45ec-9034-1b70a6b6b7b0"/>
    <ds:schemaRef ds:uri="4c0fa6c8-7c2f-45b0-8a3c-fcae6b094f72"/>
    <ds:schemaRef ds:uri="18d09a6c-0fed-434f-bb6e-4081279682d2"/>
    <ds:schemaRef ds:uri="207e442f-8cf7-4641-bf30-c50cc4503141"/>
  </ds:schemaRefs>
</ds:datastoreItem>
</file>

<file path=customXml/itemProps2.xml><?xml version="1.0" encoding="utf-8"?>
<ds:datastoreItem xmlns:ds="http://schemas.openxmlformats.org/officeDocument/2006/customXml" ds:itemID="{7B866884-9568-4CDC-9942-A91E8CDD6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AFA48-5729-4E3D-979E-1A24476B252A}"/>
</file>

<file path=docProps/app.xml><?xml version="1.0" encoding="utf-8"?>
<Properties xmlns="http://schemas.openxmlformats.org/officeDocument/2006/extended-properties" xmlns:vt="http://schemas.openxmlformats.org/officeDocument/2006/docPropsVTypes">
  <Template>Thème1</Template>
  <TotalTime>0</TotalTime>
  <Words>276</Words>
  <Application>Microsoft Office PowerPoint</Application>
  <PresentationFormat>Breitbild</PresentationFormat>
  <Paragraphs>62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Thème1</vt:lpstr>
      <vt:lpstr>PowerPoint-Präsentation</vt:lpstr>
      <vt:lpstr>Move it!</vt:lpstr>
      <vt:lpstr>The five motor abilities</vt:lpstr>
      <vt:lpstr>The five motor abilities</vt:lpstr>
      <vt:lpstr>Coordination abilities</vt:lpstr>
      <vt:lpstr>Practice</vt:lpstr>
      <vt:lpstr>The five motor abilities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NYSSEN</dc:creator>
  <cp:lastModifiedBy>Stephanie Woschek</cp:lastModifiedBy>
  <cp:revision>3</cp:revision>
  <dcterms:created xsi:type="dcterms:W3CDTF">2026-02-04T13:11:39Z</dcterms:created>
  <dcterms:modified xsi:type="dcterms:W3CDTF">2026-04-15T13:25:09Z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0x010100730445E62B25AE438CAEEB05A25E34CA</vt:lpwstr>
  </property>
  <property fmtid="{D5CDD505-2E9C-101B-9397-08002B2CF9AE}" pid="3" name="MediaServiceImageTags">
    <vt:lpwstr/>
  </property>
</Properties>
</file>